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  <p:sldMasterId id="2147484173" r:id="rId2"/>
  </p:sldMasterIdLst>
  <p:notesMasterIdLst>
    <p:notesMasterId r:id="rId9"/>
  </p:notesMasterIdLst>
  <p:handoutMasterIdLst>
    <p:handoutMasterId r:id="rId10"/>
  </p:handoutMasterIdLst>
  <p:sldIdLst>
    <p:sldId id="524" r:id="rId3"/>
    <p:sldId id="478" r:id="rId4"/>
    <p:sldId id="526" r:id="rId5"/>
    <p:sldId id="533" r:id="rId6"/>
    <p:sldId id="534" r:id="rId7"/>
    <p:sldId id="405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62DC"/>
    <a:srgbClr val="3970DF"/>
    <a:srgbClr val="2154C5"/>
    <a:srgbClr val="3F6DD5"/>
    <a:srgbClr val="4378E1"/>
    <a:srgbClr val="2059CA"/>
    <a:srgbClr val="3A3AEA"/>
    <a:srgbClr val="436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76882" autoAdjust="0"/>
  </p:normalViewPr>
  <p:slideViewPr>
    <p:cSldViewPr>
      <p:cViewPr>
        <p:scale>
          <a:sx n="120" d="100"/>
          <a:sy n="120" d="100"/>
        </p:scale>
        <p:origin x="-720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6D8586-C4E7-49D0-AADB-1D70F65A168B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9B96D50-71D3-4D53-A76B-C6CD345BEFA4}">
      <dgm:prSet phldrT="[Text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bg-BG" sz="2000" b="1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rPr>
            <a:t>Министерство на вътрешните работи</a:t>
          </a:r>
          <a:endParaRPr lang="en-US" sz="2000" b="1" dirty="0">
            <a:solidFill>
              <a:schemeClr val="accent1">
                <a:lumMod val="75000"/>
              </a:schemeClr>
            </a:solidFill>
            <a:latin typeface="Palatino Linotype" panose="02040502050505030304" pitchFamily="18" charset="0"/>
          </a:endParaRPr>
        </a:p>
      </dgm:t>
    </dgm:pt>
    <dgm:pt modelId="{E0E560CC-8E8E-4363-811B-F96126950BB6}" type="parTrans" cxnId="{B8069883-3369-4EC8-BCE4-19D0AB0F00B8}">
      <dgm:prSet/>
      <dgm:spPr/>
      <dgm:t>
        <a:bodyPr/>
        <a:lstStyle/>
        <a:p>
          <a:endParaRPr lang="en-US"/>
        </a:p>
      </dgm:t>
    </dgm:pt>
    <dgm:pt modelId="{7E4F32C7-4041-46D4-9DDD-340F5E86CCD4}" type="sibTrans" cxnId="{B8069883-3369-4EC8-BCE4-19D0AB0F00B8}">
      <dgm:prSet/>
      <dgm:spPr/>
      <dgm:t>
        <a:bodyPr/>
        <a:lstStyle/>
        <a:p>
          <a:endParaRPr lang="en-US"/>
        </a:p>
      </dgm:t>
    </dgm:pt>
    <dgm:pt modelId="{41CF286F-BB42-4431-978E-63003F0D7EBB}">
      <dgm:prSet phldrT="[Text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bg-BG" sz="1800" b="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rPr>
            <a:t>ГД „Борба с организираната престъпност“</a:t>
          </a:r>
          <a:endParaRPr lang="en-US" sz="1800" b="0" dirty="0" smtClean="0">
            <a:solidFill>
              <a:schemeClr val="accent1">
                <a:lumMod val="75000"/>
              </a:schemeClr>
            </a:solidFill>
            <a:latin typeface="Palatino Linotype" panose="02040502050505030304" pitchFamily="18" charset="0"/>
          </a:endParaRPr>
        </a:p>
      </dgm:t>
    </dgm:pt>
    <dgm:pt modelId="{5FF38C43-456B-483C-8693-88FDFB3ACE75}" type="parTrans" cxnId="{85EA2CAC-88E4-4497-B5D4-9E07BF17EBEE}">
      <dgm:prSet/>
      <dgm:spPr/>
      <dgm:t>
        <a:bodyPr/>
        <a:lstStyle/>
        <a:p>
          <a:endParaRPr lang="en-US"/>
        </a:p>
      </dgm:t>
    </dgm:pt>
    <dgm:pt modelId="{6EA54075-122B-4832-B27C-E94CC786EAE8}" type="sibTrans" cxnId="{85EA2CAC-88E4-4497-B5D4-9E07BF17EBEE}">
      <dgm:prSet/>
      <dgm:spPr/>
      <dgm:t>
        <a:bodyPr/>
        <a:lstStyle/>
        <a:p>
          <a:endParaRPr lang="en-US"/>
        </a:p>
      </dgm:t>
    </dgm:pt>
    <dgm:pt modelId="{E6E29F60-BC66-44A2-9FFC-BD231CCF6BA5}">
      <dgm:prSet phldrT="[Text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bg-BG" sz="180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rPr>
            <a:t>ГД „Национална полиция“</a:t>
          </a:r>
          <a:endParaRPr lang="en-US" sz="1800" dirty="0" smtClean="0">
            <a:solidFill>
              <a:schemeClr val="accent1">
                <a:lumMod val="75000"/>
              </a:schemeClr>
            </a:solidFill>
            <a:latin typeface="Palatino Linotype" panose="02040502050505030304" pitchFamily="18" charset="0"/>
          </a:endParaRPr>
        </a:p>
      </dgm:t>
    </dgm:pt>
    <dgm:pt modelId="{E9E99887-CAA7-4473-8932-2E64E754AF45}" type="parTrans" cxnId="{A25F0048-C370-4F4C-B423-0EC763FDB7A0}">
      <dgm:prSet/>
      <dgm:spPr/>
      <dgm:t>
        <a:bodyPr/>
        <a:lstStyle/>
        <a:p>
          <a:endParaRPr lang="en-US"/>
        </a:p>
      </dgm:t>
    </dgm:pt>
    <dgm:pt modelId="{4CBE73EE-D046-4B49-9397-BC077906E4F8}" type="sibTrans" cxnId="{A25F0048-C370-4F4C-B423-0EC763FDB7A0}">
      <dgm:prSet/>
      <dgm:spPr/>
      <dgm:t>
        <a:bodyPr/>
        <a:lstStyle/>
        <a:p>
          <a:endParaRPr lang="en-US"/>
        </a:p>
      </dgm:t>
    </dgm:pt>
    <dgm:pt modelId="{BADF7626-12E1-47A6-9806-8DB763D1D3F8}">
      <dgm:prSet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bg-BG" sz="180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rPr>
            <a:t>Дирекция   „Международно </a:t>
          </a:r>
        </a:p>
        <a:p>
          <a:r>
            <a:rPr lang="bg-BG" sz="180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rPr>
            <a:t>оперативно сътрудничество“</a:t>
          </a:r>
        </a:p>
      </dgm:t>
    </dgm:pt>
    <dgm:pt modelId="{DADAC930-DC3F-421B-9770-9D4FE6A230DB}" type="parTrans" cxnId="{785ECEAA-1046-4EBD-99F6-26ED66CE6254}">
      <dgm:prSet/>
      <dgm:spPr/>
      <dgm:t>
        <a:bodyPr/>
        <a:lstStyle/>
        <a:p>
          <a:endParaRPr lang="en-US"/>
        </a:p>
      </dgm:t>
    </dgm:pt>
    <dgm:pt modelId="{4C8FD8BD-66E2-4A4A-B25A-9A6FD9B0FF45}" type="sibTrans" cxnId="{785ECEAA-1046-4EBD-99F6-26ED66CE6254}">
      <dgm:prSet/>
      <dgm:spPr/>
      <dgm:t>
        <a:bodyPr/>
        <a:lstStyle/>
        <a:p>
          <a:endParaRPr lang="en-US"/>
        </a:p>
      </dgm:t>
    </dgm:pt>
    <dgm:pt modelId="{5B9C9A2F-1B0D-4107-835B-24780005A56B}">
      <dgm:prSet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bg-BG" sz="2000" b="1" i="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rPr>
            <a:t>Прокуратура </a:t>
          </a:r>
        </a:p>
        <a:p>
          <a:r>
            <a:rPr lang="bg-BG" sz="2000" b="1" i="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rPr>
            <a:t>на Република България</a:t>
          </a:r>
          <a:endParaRPr lang="en-US" sz="2000" b="1" i="0" dirty="0" smtClean="0">
            <a:solidFill>
              <a:schemeClr val="accent1">
                <a:lumMod val="75000"/>
              </a:schemeClr>
            </a:solidFill>
            <a:latin typeface="Palatino Linotype" panose="02040502050505030304" pitchFamily="18" charset="0"/>
          </a:endParaRPr>
        </a:p>
      </dgm:t>
    </dgm:pt>
    <dgm:pt modelId="{DD96718A-9C32-4A9D-8E00-D585F3714AFF}" type="parTrans" cxnId="{F9930205-0FEF-425B-AC12-872EC94E574A}">
      <dgm:prSet/>
      <dgm:spPr/>
      <dgm:t>
        <a:bodyPr/>
        <a:lstStyle/>
        <a:p>
          <a:endParaRPr lang="en-US"/>
        </a:p>
      </dgm:t>
    </dgm:pt>
    <dgm:pt modelId="{0D04C950-9B74-4575-9909-914C84D4A40C}" type="sibTrans" cxnId="{F9930205-0FEF-425B-AC12-872EC94E574A}">
      <dgm:prSet/>
      <dgm:spPr/>
      <dgm:t>
        <a:bodyPr/>
        <a:lstStyle/>
        <a:p>
          <a:endParaRPr lang="en-US"/>
        </a:p>
      </dgm:t>
    </dgm:pt>
    <dgm:pt modelId="{A92FF37D-A8CD-401F-98EB-098712CF358A}">
      <dgm:prSet custT="1"/>
      <dgm:spPr/>
      <dgm:t>
        <a:bodyPr anchor="ctr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rPr>
            <a:t>ГД „Гранична полиция“</a:t>
          </a:r>
          <a:endParaRPr lang="en-US" sz="1800" dirty="0" smtClean="0">
            <a:solidFill>
              <a:schemeClr val="accent1">
                <a:lumMod val="75000"/>
              </a:schemeClr>
            </a:solidFill>
            <a:latin typeface="Palatino Linotype" panose="02040502050505030304" pitchFamily="18" charset="0"/>
          </a:endParaRPr>
        </a:p>
      </dgm:t>
    </dgm:pt>
    <dgm:pt modelId="{85D3FA4C-8F2B-4798-9616-BEA0C6707582}" type="parTrans" cxnId="{67A73069-0E47-4CC5-B1B7-5671E88C5DF7}">
      <dgm:prSet/>
      <dgm:spPr/>
      <dgm:t>
        <a:bodyPr/>
        <a:lstStyle/>
        <a:p>
          <a:endParaRPr lang="bg-BG"/>
        </a:p>
      </dgm:t>
    </dgm:pt>
    <dgm:pt modelId="{7DB45896-991B-46CF-8CD7-F60762E2124C}" type="sibTrans" cxnId="{67A73069-0E47-4CC5-B1B7-5671E88C5DF7}">
      <dgm:prSet/>
      <dgm:spPr/>
      <dgm:t>
        <a:bodyPr/>
        <a:lstStyle/>
        <a:p>
          <a:endParaRPr lang="bg-BG"/>
        </a:p>
      </dgm:t>
    </dgm:pt>
    <dgm:pt modelId="{B26CDCC4-5492-40F9-8393-BDE36E6CAC29}">
      <dgm:prSet custT="1"/>
      <dgm:spPr/>
      <dgm:t>
        <a:bodyPr/>
        <a:lstStyle/>
        <a:p>
          <a:r>
            <a:rPr lang="bg-BG" sz="1600" b="1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rPr>
            <a:t>Национална комисия</a:t>
          </a:r>
        </a:p>
        <a:p>
          <a:r>
            <a:rPr lang="ru-RU" sz="1600" b="1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rPr>
            <a:t>за борба с трафика на хора</a:t>
          </a:r>
          <a:endParaRPr lang="bg-BG" sz="1600" b="1" dirty="0">
            <a:solidFill>
              <a:schemeClr val="accent1">
                <a:lumMod val="75000"/>
              </a:schemeClr>
            </a:solidFill>
            <a:latin typeface="Palatino Linotype" panose="02040502050505030304" pitchFamily="18" charset="0"/>
          </a:endParaRPr>
        </a:p>
      </dgm:t>
    </dgm:pt>
    <dgm:pt modelId="{95396B95-399A-4394-914D-6BC5F308B963}" type="parTrans" cxnId="{BB78E6D7-C8CC-415C-976D-82BA84884210}">
      <dgm:prSet/>
      <dgm:spPr/>
      <dgm:t>
        <a:bodyPr/>
        <a:lstStyle/>
        <a:p>
          <a:endParaRPr lang="bg-BG"/>
        </a:p>
      </dgm:t>
    </dgm:pt>
    <dgm:pt modelId="{3069AADF-B703-4FE0-BE0B-91E296726B16}" type="sibTrans" cxnId="{BB78E6D7-C8CC-415C-976D-82BA84884210}">
      <dgm:prSet/>
      <dgm:spPr/>
      <dgm:t>
        <a:bodyPr/>
        <a:lstStyle/>
        <a:p>
          <a:endParaRPr lang="bg-BG"/>
        </a:p>
      </dgm:t>
    </dgm:pt>
    <dgm:pt modelId="{5B8123C7-484B-4A5B-A747-14169E98FD39}" type="pres">
      <dgm:prSet presAssocID="{C36D8586-C4E7-49D0-AADB-1D70F65A16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51B9D349-CC74-40DE-8C71-AFDAF1306AB3}" type="pres">
      <dgm:prSet presAssocID="{D9B96D50-71D3-4D53-A76B-C6CD345BEFA4}" presName="hierRoot1" presStyleCnt="0">
        <dgm:presLayoutVars>
          <dgm:hierBranch val="init"/>
        </dgm:presLayoutVars>
      </dgm:prSet>
      <dgm:spPr/>
    </dgm:pt>
    <dgm:pt modelId="{10139635-8955-4BC3-A960-113800FF3D83}" type="pres">
      <dgm:prSet presAssocID="{D9B96D50-71D3-4D53-A76B-C6CD345BEFA4}" presName="rootComposite1" presStyleCnt="0"/>
      <dgm:spPr/>
    </dgm:pt>
    <dgm:pt modelId="{E5D25C05-5DA6-4C52-AC64-9D4DBBCC3A86}" type="pres">
      <dgm:prSet presAssocID="{D9B96D50-71D3-4D53-A76B-C6CD345BEFA4}" presName="rootText1" presStyleLbl="node0" presStyleIdx="0" presStyleCnt="3" custScaleX="110312" custLinFactNeighborX="-24399" custLinFactNeighborY="6960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F272768A-CF00-4F09-B513-669F1C6ABC9D}" type="pres">
      <dgm:prSet presAssocID="{D9B96D50-71D3-4D53-A76B-C6CD345BEFA4}" presName="rootConnector1" presStyleLbl="node1" presStyleIdx="0" presStyleCnt="0"/>
      <dgm:spPr/>
      <dgm:t>
        <a:bodyPr/>
        <a:lstStyle/>
        <a:p>
          <a:endParaRPr lang="bg-BG"/>
        </a:p>
      </dgm:t>
    </dgm:pt>
    <dgm:pt modelId="{0EDBF78F-90FC-4938-8603-622D59A19D7C}" type="pres">
      <dgm:prSet presAssocID="{D9B96D50-71D3-4D53-A76B-C6CD345BEFA4}" presName="hierChild2" presStyleCnt="0"/>
      <dgm:spPr/>
    </dgm:pt>
    <dgm:pt modelId="{D0DCDFD6-0F1C-4BB7-8514-87345DEF735E}" type="pres">
      <dgm:prSet presAssocID="{5FF38C43-456B-483C-8693-88FDFB3ACE75}" presName="Name64" presStyleLbl="parChTrans1D2" presStyleIdx="0" presStyleCnt="4"/>
      <dgm:spPr/>
      <dgm:t>
        <a:bodyPr/>
        <a:lstStyle/>
        <a:p>
          <a:endParaRPr lang="bg-BG"/>
        </a:p>
      </dgm:t>
    </dgm:pt>
    <dgm:pt modelId="{B8C57E93-ED0C-4705-A158-5B2D7960F591}" type="pres">
      <dgm:prSet presAssocID="{41CF286F-BB42-4431-978E-63003F0D7EBB}" presName="hierRoot2" presStyleCnt="0">
        <dgm:presLayoutVars>
          <dgm:hierBranch val="init"/>
        </dgm:presLayoutVars>
      </dgm:prSet>
      <dgm:spPr/>
    </dgm:pt>
    <dgm:pt modelId="{F56449F1-001C-4968-A291-BCF99E17319D}" type="pres">
      <dgm:prSet presAssocID="{41CF286F-BB42-4431-978E-63003F0D7EBB}" presName="rootComposite" presStyleCnt="0"/>
      <dgm:spPr/>
    </dgm:pt>
    <dgm:pt modelId="{E158F799-BAF6-444F-9020-A219F7F13D01}" type="pres">
      <dgm:prSet presAssocID="{41CF286F-BB42-4431-978E-63003F0D7EBB}" presName="rootText" presStyleLbl="node2" presStyleIdx="0" presStyleCnt="4" custScaleX="110312" custScaleY="79716" custLinFactNeighborX="-11488" custLinFactNeighborY="8634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478915C3-A50E-44DA-9E66-5B3189E6F7C2}" type="pres">
      <dgm:prSet presAssocID="{41CF286F-BB42-4431-978E-63003F0D7EBB}" presName="rootConnector" presStyleLbl="node2" presStyleIdx="0" presStyleCnt="4"/>
      <dgm:spPr/>
      <dgm:t>
        <a:bodyPr/>
        <a:lstStyle/>
        <a:p>
          <a:endParaRPr lang="bg-BG"/>
        </a:p>
      </dgm:t>
    </dgm:pt>
    <dgm:pt modelId="{6EB0C2D7-6FB6-4675-B400-41D56CD4B9FB}" type="pres">
      <dgm:prSet presAssocID="{41CF286F-BB42-4431-978E-63003F0D7EBB}" presName="hierChild4" presStyleCnt="0"/>
      <dgm:spPr/>
    </dgm:pt>
    <dgm:pt modelId="{57AB29FE-D555-4D5B-954D-5D6293156D07}" type="pres">
      <dgm:prSet presAssocID="{41CF286F-BB42-4431-978E-63003F0D7EBB}" presName="hierChild5" presStyleCnt="0"/>
      <dgm:spPr/>
    </dgm:pt>
    <dgm:pt modelId="{35C249B0-3C2B-45C5-A337-1961C7BB7DBF}" type="pres">
      <dgm:prSet presAssocID="{E9E99887-CAA7-4473-8932-2E64E754AF45}" presName="Name64" presStyleLbl="parChTrans1D2" presStyleIdx="1" presStyleCnt="4"/>
      <dgm:spPr/>
      <dgm:t>
        <a:bodyPr/>
        <a:lstStyle/>
        <a:p>
          <a:endParaRPr lang="bg-BG"/>
        </a:p>
      </dgm:t>
    </dgm:pt>
    <dgm:pt modelId="{F7A3A236-FD33-4F15-8C08-854D019D298A}" type="pres">
      <dgm:prSet presAssocID="{E6E29F60-BC66-44A2-9FFC-BD231CCF6BA5}" presName="hierRoot2" presStyleCnt="0">
        <dgm:presLayoutVars>
          <dgm:hierBranch val="init"/>
        </dgm:presLayoutVars>
      </dgm:prSet>
      <dgm:spPr/>
    </dgm:pt>
    <dgm:pt modelId="{DE1E2144-AEB3-441F-AE67-EC6DEFD62413}" type="pres">
      <dgm:prSet presAssocID="{E6E29F60-BC66-44A2-9FFC-BD231CCF6BA5}" presName="rootComposite" presStyleCnt="0"/>
      <dgm:spPr/>
    </dgm:pt>
    <dgm:pt modelId="{A686012C-8909-4833-BC05-9E01CE581A54}" type="pres">
      <dgm:prSet presAssocID="{E6E29F60-BC66-44A2-9FFC-BD231CCF6BA5}" presName="rootText" presStyleLbl="node2" presStyleIdx="1" presStyleCnt="4" custScaleX="110842" custScaleY="76043" custLinFactNeighborX="-11488" custLinFactNeighborY="8591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03446010-5A74-4CC9-9D95-1E8859A45ED0}" type="pres">
      <dgm:prSet presAssocID="{E6E29F60-BC66-44A2-9FFC-BD231CCF6BA5}" presName="rootConnector" presStyleLbl="node2" presStyleIdx="1" presStyleCnt="4"/>
      <dgm:spPr/>
      <dgm:t>
        <a:bodyPr/>
        <a:lstStyle/>
        <a:p>
          <a:endParaRPr lang="bg-BG"/>
        </a:p>
      </dgm:t>
    </dgm:pt>
    <dgm:pt modelId="{616C1584-11F9-40F4-A4A5-E8EF18511B9C}" type="pres">
      <dgm:prSet presAssocID="{E6E29F60-BC66-44A2-9FFC-BD231CCF6BA5}" presName="hierChild4" presStyleCnt="0"/>
      <dgm:spPr/>
    </dgm:pt>
    <dgm:pt modelId="{0A0F15A0-FB9D-4F34-8A62-156EF0797B9C}" type="pres">
      <dgm:prSet presAssocID="{E6E29F60-BC66-44A2-9FFC-BD231CCF6BA5}" presName="hierChild5" presStyleCnt="0"/>
      <dgm:spPr/>
    </dgm:pt>
    <dgm:pt modelId="{A17A3B63-2B1E-44C9-BA82-C97E3661D215}" type="pres">
      <dgm:prSet presAssocID="{85D3FA4C-8F2B-4798-9616-BEA0C6707582}" presName="Name64" presStyleLbl="parChTrans1D2" presStyleIdx="2" presStyleCnt="4"/>
      <dgm:spPr/>
      <dgm:t>
        <a:bodyPr/>
        <a:lstStyle/>
        <a:p>
          <a:endParaRPr lang="bg-BG"/>
        </a:p>
      </dgm:t>
    </dgm:pt>
    <dgm:pt modelId="{14AC7225-CA08-4934-BFCC-C22DA8CE0396}" type="pres">
      <dgm:prSet presAssocID="{A92FF37D-A8CD-401F-98EB-098712CF358A}" presName="hierRoot2" presStyleCnt="0">
        <dgm:presLayoutVars>
          <dgm:hierBranch val="init"/>
        </dgm:presLayoutVars>
      </dgm:prSet>
      <dgm:spPr/>
    </dgm:pt>
    <dgm:pt modelId="{314ACE42-D228-4425-B522-646E8DA32912}" type="pres">
      <dgm:prSet presAssocID="{A92FF37D-A8CD-401F-98EB-098712CF358A}" presName="rootComposite" presStyleCnt="0"/>
      <dgm:spPr/>
    </dgm:pt>
    <dgm:pt modelId="{D04D4A0C-AD84-4B63-94CF-5B4BE55D2FE3}" type="pres">
      <dgm:prSet presAssocID="{A92FF37D-A8CD-401F-98EB-098712CF358A}" presName="rootText" presStyleLbl="node2" presStyleIdx="2" presStyleCnt="4" custScaleX="111372" custScaleY="83880" custLinFactNeighborX="-11488" custLinFactNeighborY="73117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89BBCC5A-54F0-4695-8199-67AE6552B434}" type="pres">
      <dgm:prSet presAssocID="{A92FF37D-A8CD-401F-98EB-098712CF358A}" presName="rootConnector" presStyleLbl="node2" presStyleIdx="2" presStyleCnt="4"/>
      <dgm:spPr/>
      <dgm:t>
        <a:bodyPr/>
        <a:lstStyle/>
        <a:p>
          <a:endParaRPr lang="bg-BG"/>
        </a:p>
      </dgm:t>
    </dgm:pt>
    <dgm:pt modelId="{AB2AB715-30B4-4F95-8CBB-6E9C782DEB87}" type="pres">
      <dgm:prSet presAssocID="{A92FF37D-A8CD-401F-98EB-098712CF358A}" presName="hierChild4" presStyleCnt="0"/>
      <dgm:spPr/>
    </dgm:pt>
    <dgm:pt modelId="{FD3D20C3-BD24-44D7-A7F5-F30AC83A5070}" type="pres">
      <dgm:prSet presAssocID="{A92FF37D-A8CD-401F-98EB-098712CF358A}" presName="hierChild5" presStyleCnt="0"/>
      <dgm:spPr/>
    </dgm:pt>
    <dgm:pt modelId="{306EF611-D628-40ED-AEAA-BB37F066D486}" type="pres">
      <dgm:prSet presAssocID="{DADAC930-DC3F-421B-9770-9D4FE6A230DB}" presName="Name64" presStyleLbl="parChTrans1D2" presStyleIdx="3" presStyleCnt="4"/>
      <dgm:spPr/>
      <dgm:t>
        <a:bodyPr/>
        <a:lstStyle/>
        <a:p>
          <a:endParaRPr lang="bg-BG"/>
        </a:p>
      </dgm:t>
    </dgm:pt>
    <dgm:pt modelId="{93B8AD4E-B5EF-447B-8380-2E056195A36F}" type="pres">
      <dgm:prSet presAssocID="{BADF7626-12E1-47A6-9806-8DB763D1D3F8}" presName="hierRoot2" presStyleCnt="0">
        <dgm:presLayoutVars>
          <dgm:hierBranch val="init"/>
        </dgm:presLayoutVars>
      </dgm:prSet>
      <dgm:spPr/>
    </dgm:pt>
    <dgm:pt modelId="{FFFE2A89-5D59-4D98-8788-D4C47F387B05}" type="pres">
      <dgm:prSet presAssocID="{BADF7626-12E1-47A6-9806-8DB763D1D3F8}" presName="rootComposite" presStyleCnt="0"/>
      <dgm:spPr/>
    </dgm:pt>
    <dgm:pt modelId="{B48CE164-AA91-4246-9320-7FC28963F670}" type="pres">
      <dgm:prSet presAssocID="{BADF7626-12E1-47A6-9806-8DB763D1D3F8}" presName="rootText" presStyleLbl="node2" presStyleIdx="3" presStyleCnt="4" custScaleX="111902" custScaleY="75573" custLinFactNeighborX="-11488" custLinFactNeighborY="60505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E05806D9-CF32-480F-BA82-90393F5A922F}" type="pres">
      <dgm:prSet presAssocID="{BADF7626-12E1-47A6-9806-8DB763D1D3F8}" presName="rootConnector" presStyleLbl="node2" presStyleIdx="3" presStyleCnt="4"/>
      <dgm:spPr/>
      <dgm:t>
        <a:bodyPr/>
        <a:lstStyle/>
        <a:p>
          <a:endParaRPr lang="bg-BG"/>
        </a:p>
      </dgm:t>
    </dgm:pt>
    <dgm:pt modelId="{96773504-0CCD-4272-9CF3-7BB17A77FE91}" type="pres">
      <dgm:prSet presAssocID="{BADF7626-12E1-47A6-9806-8DB763D1D3F8}" presName="hierChild4" presStyleCnt="0"/>
      <dgm:spPr/>
    </dgm:pt>
    <dgm:pt modelId="{C35599E2-F478-4CDF-A774-E8A5ED363722}" type="pres">
      <dgm:prSet presAssocID="{BADF7626-12E1-47A6-9806-8DB763D1D3F8}" presName="hierChild5" presStyleCnt="0"/>
      <dgm:spPr/>
    </dgm:pt>
    <dgm:pt modelId="{779BB324-86E6-42D3-9BB8-5539141CB40A}" type="pres">
      <dgm:prSet presAssocID="{D9B96D50-71D3-4D53-A76B-C6CD345BEFA4}" presName="hierChild3" presStyleCnt="0"/>
      <dgm:spPr/>
    </dgm:pt>
    <dgm:pt modelId="{7A179AAE-B47B-46D3-AD06-24AB37FF5718}" type="pres">
      <dgm:prSet presAssocID="{5B9C9A2F-1B0D-4107-835B-24780005A56B}" presName="hierRoot1" presStyleCnt="0">
        <dgm:presLayoutVars>
          <dgm:hierBranch val="init"/>
        </dgm:presLayoutVars>
      </dgm:prSet>
      <dgm:spPr/>
    </dgm:pt>
    <dgm:pt modelId="{990F35A4-E6C6-499E-A805-59B8775E3CBE}" type="pres">
      <dgm:prSet presAssocID="{5B9C9A2F-1B0D-4107-835B-24780005A56B}" presName="rootComposite1" presStyleCnt="0"/>
      <dgm:spPr/>
    </dgm:pt>
    <dgm:pt modelId="{BC52BAAE-9CE3-4A55-B5FA-47B771321869}" type="pres">
      <dgm:prSet presAssocID="{5B9C9A2F-1B0D-4107-835B-24780005A56B}" presName="rootText1" presStyleLbl="node0" presStyleIdx="1" presStyleCnt="3" custScaleX="109782" custLinFactY="-100000" custLinFactNeighborX="-24399" custLinFactNeighborY="-107689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BAEC6F5A-CB4D-43E1-B3D5-77775851F602}" type="pres">
      <dgm:prSet presAssocID="{5B9C9A2F-1B0D-4107-835B-24780005A56B}" presName="rootConnector1" presStyleLbl="node1" presStyleIdx="0" presStyleCnt="0"/>
      <dgm:spPr/>
      <dgm:t>
        <a:bodyPr/>
        <a:lstStyle/>
        <a:p>
          <a:endParaRPr lang="bg-BG"/>
        </a:p>
      </dgm:t>
    </dgm:pt>
    <dgm:pt modelId="{BE3C7717-1D46-4B90-B5BE-D62357FF2AFA}" type="pres">
      <dgm:prSet presAssocID="{5B9C9A2F-1B0D-4107-835B-24780005A56B}" presName="hierChild2" presStyleCnt="0"/>
      <dgm:spPr/>
    </dgm:pt>
    <dgm:pt modelId="{A3D47A75-10B2-4542-9279-DE4212E41400}" type="pres">
      <dgm:prSet presAssocID="{5B9C9A2F-1B0D-4107-835B-24780005A56B}" presName="hierChild3" presStyleCnt="0"/>
      <dgm:spPr/>
    </dgm:pt>
    <dgm:pt modelId="{5285DE4E-9B30-4C5C-874F-2BE173424696}" type="pres">
      <dgm:prSet presAssocID="{B26CDCC4-5492-40F9-8393-BDE36E6CAC29}" presName="hierRoot1" presStyleCnt="0">
        <dgm:presLayoutVars>
          <dgm:hierBranch val="init"/>
        </dgm:presLayoutVars>
      </dgm:prSet>
      <dgm:spPr/>
    </dgm:pt>
    <dgm:pt modelId="{9224A2D5-5BFB-4189-9A68-B04776643E2A}" type="pres">
      <dgm:prSet presAssocID="{B26CDCC4-5492-40F9-8393-BDE36E6CAC29}" presName="rootComposite1" presStyleCnt="0"/>
      <dgm:spPr/>
    </dgm:pt>
    <dgm:pt modelId="{E3FC916B-CFC8-40A1-974D-1D4098E14075}" type="pres">
      <dgm:prSet presAssocID="{B26CDCC4-5492-40F9-8393-BDE36E6CAC29}" presName="rootText1" presStyleLbl="node0" presStyleIdx="2" presStyleCnt="3" custScaleX="107430" custLinFactNeighborX="-30350" custLinFactNeighborY="-76061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4CD0D585-005D-409A-9923-0201317BA84A}" type="pres">
      <dgm:prSet presAssocID="{B26CDCC4-5492-40F9-8393-BDE36E6CAC29}" presName="rootConnector1" presStyleLbl="node1" presStyleIdx="0" presStyleCnt="0"/>
      <dgm:spPr/>
      <dgm:t>
        <a:bodyPr/>
        <a:lstStyle/>
        <a:p>
          <a:endParaRPr lang="bg-BG"/>
        </a:p>
      </dgm:t>
    </dgm:pt>
    <dgm:pt modelId="{0E1C2B28-5618-4184-A4FB-3C3BC71D1BD7}" type="pres">
      <dgm:prSet presAssocID="{B26CDCC4-5492-40F9-8393-BDE36E6CAC29}" presName="hierChild2" presStyleCnt="0"/>
      <dgm:spPr/>
    </dgm:pt>
    <dgm:pt modelId="{CDDB66AA-48C9-4A38-8195-6E86419C02BC}" type="pres">
      <dgm:prSet presAssocID="{B26CDCC4-5492-40F9-8393-BDE36E6CAC29}" presName="hierChild3" presStyleCnt="0"/>
      <dgm:spPr/>
    </dgm:pt>
  </dgm:ptLst>
  <dgm:cxnLst>
    <dgm:cxn modelId="{C467A680-C0F3-4BA0-8F42-4211B7805BC4}" type="presOf" srcId="{41CF286F-BB42-4431-978E-63003F0D7EBB}" destId="{478915C3-A50E-44DA-9E66-5B3189E6F7C2}" srcOrd="1" destOrd="0" presId="urn:microsoft.com/office/officeart/2009/3/layout/HorizontalOrganizationChart"/>
    <dgm:cxn modelId="{5F0D75BF-9A5D-49D9-9E97-0D3C59E39502}" type="presOf" srcId="{5B9C9A2F-1B0D-4107-835B-24780005A56B}" destId="{BAEC6F5A-CB4D-43E1-B3D5-77775851F602}" srcOrd="1" destOrd="0" presId="urn:microsoft.com/office/officeart/2009/3/layout/HorizontalOrganizationChart"/>
    <dgm:cxn modelId="{C7DE556F-DBE7-4841-B7BD-9E6AF4D5A237}" type="presOf" srcId="{B26CDCC4-5492-40F9-8393-BDE36E6CAC29}" destId="{E3FC916B-CFC8-40A1-974D-1D4098E14075}" srcOrd="0" destOrd="0" presId="urn:microsoft.com/office/officeart/2009/3/layout/HorizontalOrganizationChart"/>
    <dgm:cxn modelId="{9BD34703-D4FF-4645-A723-48968E23F694}" type="presOf" srcId="{85D3FA4C-8F2B-4798-9616-BEA0C6707582}" destId="{A17A3B63-2B1E-44C9-BA82-C97E3661D215}" srcOrd="0" destOrd="0" presId="urn:microsoft.com/office/officeart/2009/3/layout/HorizontalOrganizationChart"/>
    <dgm:cxn modelId="{62288EB6-289D-4C7C-B451-ABC9D704BE70}" type="presOf" srcId="{BADF7626-12E1-47A6-9806-8DB763D1D3F8}" destId="{E05806D9-CF32-480F-BA82-90393F5A922F}" srcOrd="1" destOrd="0" presId="urn:microsoft.com/office/officeart/2009/3/layout/HorizontalOrganizationChart"/>
    <dgm:cxn modelId="{F9C1405E-10E2-4DBA-BE3F-96C5C919A61F}" type="presOf" srcId="{E9E99887-CAA7-4473-8932-2E64E754AF45}" destId="{35C249B0-3C2B-45C5-A337-1961C7BB7DBF}" srcOrd="0" destOrd="0" presId="urn:microsoft.com/office/officeart/2009/3/layout/HorizontalOrganizationChart"/>
    <dgm:cxn modelId="{C7BC80BC-37C9-460F-A913-41417D430306}" type="presOf" srcId="{BADF7626-12E1-47A6-9806-8DB763D1D3F8}" destId="{B48CE164-AA91-4246-9320-7FC28963F670}" srcOrd="0" destOrd="0" presId="urn:microsoft.com/office/officeart/2009/3/layout/HorizontalOrganizationChart"/>
    <dgm:cxn modelId="{D5F7837C-BDB3-40C8-A2C0-7738A02FD9D3}" type="presOf" srcId="{D9B96D50-71D3-4D53-A76B-C6CD345BEFA4}" destId="{F272768A-CF00-4F09-B513-669F1C6ABC9D}" srcOrd="1" destOrd="0" presId="urn:microsoft.com/office/officeart/2009/3/layout/HorizontalOrganizationChart"/>
    <dgm:cxn modelId="{85EA2CAC-88E4-4497-B5D4-9E07BF17EBEE}" srcId="{D9B96D50-71D3-4D53-A76B-C6CD345BEFA4}" destId="{41CF286F-BB42-4431-978E-63003F0D7EBB}" srcOrd="0" destOrd="0" parTransId="{5FF38C43-456B-483C-8693-88FDFB3ACE75}" sibTransId="{6EA54075-122B-4832-B27C-E94CC786EAE8}"/>
    <dgm:cxn modelId="{24F86E56-C777-44C7-B06F-DB4675986DCF}" type="presOf" srcId="{A92FF37D-A8CD-401F-98EB-098712CF358A}" destId="{D04D4A0C-AD84-4B63-94CF-5B4BE55D2FE3}" srcOrd="0" destOrd="0" presId="urn:microsoft.com/office/officeart/2009/3/layout/HorizontalOrganizationChart"/>
    <dgm:cxn modelId="{67A73069-0E47-4CC5-B1B7-5671E88C5DF7}" srcId="{D9B96D50-71D3-4D53-A76B-C6CD345BEFA4}" destId="{A92FF37D-A8CD-401F-98EB-098712CF358A}" srcOrd="2" destOrd="0" parTransId="{85D3FA4C-8F2B-4798-9616-BEA0C6707582}" sibTransId="{7DB45896-991B-46CF-8CD7-F60762E2124C}"/>
    <dgm:cxn modelId="{84E8B372-0671-4229-A2A6-AABB4912DCBD}" type="presOf" srcId="{5FF38C43-456B-483C-8693-88FDFB3ACE75}" destId="{D0DCDFD6-0F1C-4BB7-8514-87345DEF735E}" srcOrd="0" destOrd="0" presId="urn:microsoft.com/office/officeart/2009/3/layout/HorizontalOrganizationChart"/>
    <dgm:cxn modelId="{FC799386-7BDD-46A9-8883-643C2208FAA7}" type="presOf" srcId="{5B9C9A2F-1B0D-4107-835B-24780005A56B}" destId="{BC52BAAE-9CE3-4A55-B5FA-47B771321869}" srcOrd="0" destOrd="0" presId="urn:microsoft.com/office/officeart/2009/3/layout/HorizontalOrganizationChart"/>
    <dgm:cxn modelId="{75B612BE-6AAC-4AA0-957A-8E32DE30CD7E}" type="presOf" srcId="{DADAC930-DC3F-421B-9770-9D4FE6A230DB}" destId="{306EF611-D628-40ED-AEAA-BB37F066D486}" srcOrd="0" destOrd="0" presId="urn:microsoft.com/office/officeart/2009/3/layout/HorizontalOrganizationChart"/>
    <dgm:cxn modelId="{A25F0048-C370-4F4C-B423-0EC763FDB7A0}" srcId="{D9B96D50-71D3-4D53-A76B-C6CD345BEFA4}" destId="{E6E29F60-BC66-44A2-9FFC-BD231CCF6BA5}" srcOrd="1" destOrd="0" parTransId="{E9E99887-CAA7-4473-8932-2E64E754AF45}" sibTransId="{4CBE73EE-D046-4B49-9397-BC077906E4F8}"/>
    <dgm:cxn modelId="{B8069883-3369-4EC8-BCE4-19D0AB0F00B8}" srcId="{C36D8586-C4E7-49D0-AADB-1D70F65A168B}" destId="{D9B96D50-71D3-4D53-A76B-C6CD345BEFA4}" srcOrd="0" destOrd="0" parTransId="{E0E560CC-8E8E-4363-811B-F96126950BB6}" sibTransId="{7E4F32C7-4041-46D4-9DDD-340F5E86CCD4}"/>
    <dgm:cxn modelId="{785ECEAA-1046-4EBD-99F6-26ED66CE6254}" srcId="{D9B96D50-71D3-4D53-A76B-C6CD345BEFA4}" destId="{BADF7626-12E1-47A6-9806-8DB763D1D3F8}" srcOrd="3" destOrd="0" parTransId="{DADAC930-DC3F-421B-9770-9D4FE6A230DB}" sibTransId="{4C8FD8BD-66E2-4A4A-B25A-9A6FD9B0FF45}"/>
    <dgm:cxn modelId="{BB78E6D7-C8CC-415C-976D-82BA84884210}" srcId="{C36D8586-C4E7-49D0-AADB-1D70F65A168B}" destId="{B26CDCC4-5492-40F9-8393-BDE36E6CAC29}" srcOrd="2" destOrd="0" parTransId="{95396B95-399A-4394-914D-6BC5F308B963}" sibTransId="{3069AADF-B703-4FE0-BE0B-91E296726B16}"/>
    <dgm:cxn modelId="{33F1F016-5D8B-497F-8A53-C3E46D7BEAB9}" type="presOf" srcId="{41CF286F-BB42-4431-978E-63003F0D7EBB}" destId="{E158F799-BAF6-444F-9020-A219F7F13D01}" srcOrd="0" destOrd="0" presId="urn:microsoft.com/office/officeart/2009/3/layout/HorizontalOrganizationChart"/>
    <dgm:cxn modelId="{2E8B0DD4-12BD-4FDF-BA3D-33B106BE512E}" type="presOf" srcId="{A92FF37D-A8CD-401F-98EB-098712CF358A}" destId="{89BBCC5A-54F0-4695-8199-67AE6552B434}" srcOrd="1" destOrd="0" presId="urn:microsoft.com/office/officeart/2009/3/layout/HorizontalOrganizationChart"/>
    <dgm:cxn modelId="{1D9E11E8-A1CF-4E91-BA97-7435CD000340}" type="presOf" srcId="{E6E29F60-BC66-44A2-9FFC-BD231CCF6BA5}" destId="{A686012C-8909-4833-BC05-9E01CE581A54}" srcOrd="0" destOrd="0" presId="urn:microsoft.com/office/officeart/2009/3/layout/HorizontalOrganizationChart"/>
    <dgm:cxn modelId="{93C7F9B5-7453-41ED-ACBF-AE047EE21019}" type="presOf" srcId="{C36D8586-C4E7-49D0-AADB-1D70F65A168B}" destId="{5B8123C7-484B-4A5B-A747-14169E98FD39}" srcOrd="0" destOrd="0" presId="urn:microsoft.com/office/officeart/2009/3/layout/HorizontalOrganizationChart"/>
    <dgm:cxn modelId="{F9930205-0FEF-425B-AC12-872EC94E574A}" srcId="{C36D8586-C4E7-49D0-AADB-1D70F65A168B}" destId="{5B9C9A2F-1B0D-4107-835B-24780005A56B}" srcOrd="1" destOrd="0" parTransId="{DD96718A-9C32-4A9D-8E00-D585F3714AFF}" sibTransId="{0D04C950-9B74-4575-9909-914C84D4A40C}"/>
    <dgm:cxn modelId="{0843DB5D-85D1-457B-B414-14E97C94965C}" type="presOf" srcId="{B26CDCC4-5492-40F9-8393-BDE36E6CAC29}" destId="{4CD0D585-005D-409A-9923-0201317BA84A}" srcOrd="1" destOrd="0" presId="urn:microsoft.com/office/officeart/2009/3/layout/HorizontalOrganizationChart"/>
    <dgm:cxn modelId="{2D644F3F-00FA-4981-8C3C-60A091757653}" type="presOf" srcId="{D9B96D50-71D3-4D53-A76B-C6CD345BEFA4}" destId="{E5D25C05-5DA6-4C52-AC64-9D4DBBCC3A86}" srcOrd="0" destOrd="0" presId="urn:microsoft.com/office/officeart/2009/3/layout/HorizontalOrganizationChart"/>
    <dgm:cxn modelId="{260F7ACD-B9B5-4EB0-9C52-DFC164B73F38}" type="presOf" srcId="{E6E29F60-BC66-44A2-9FFC-BD231CCF6BA5}" destId="{03446010-5A74-4CC9-9D95-1E8859A45ED0}" srcOrd="1" destOrd="0" presId="urn:microsoft.com/office/officeart/2009/3/layout/HorizontalOrganizationChart"/>
    <dgm:cxn modelId="{6FA109A3-6247-45EA-AF70-1A58DA2B04E4}" type="presParOf" srcId="{5B8123C7-484B-4A5B-A747-14169E98FD39}" destId="{51B9D349-CC74-40DE-8C71-AFDAF1306AB3}" srcOrd="0" destOrd="0" presId="urn:microsoft.com/office/officeart/2009/3/layout/HorizontalOrganizationChart"/>
    <dgm:cxn modelId="{5F90832F-FD64-4F6D-B0DE-3FDAE250D0D2}" type="presParOf" srcId="{51B9D349-CC74-40DE-8C71-AFDAF1306AB3}" destId="{10139635-8955-4BC3-A960-113800FF3D83}" srcOrd="0" destOrd="0" presId="urn:microsoft.com/office/officeart/2009/3/layout/HorizontalOrganizationChart"/>
    <dgm:cxn modelId="{1BA1616E-F92F-4394-80CF-67E1C004AE07}" type="presParOf" srcId="{10139635-8955-4BC3-A960-113800FF3D83}" destId="{E5D25C05-5DA6-4C52-AC64-9D4DBBCC3A86}" srcOrd="0" destOrd="0" presId="urn:microsoft.com/office/officeart/2009/3/layout/HorizontalOrganizationChart"/>
    <dgm:cxn modelId="{148991CC-2675-423A-BA87-80D20CE2E8A2}" type="presParOf" srcId="{10139635-8955-4BC3-A960-113800FF3D83}" destId="{F272768A-CF00-4F09-B513-669F1C6ABC9D}" srcOrd="1" destOrd="0" presId="urn:microsoft.com/office/officeart/2009/3/layout/HorizontalOrganizationChart"/>
    <dgm:cxn modelId="{1CC56863-F2D1-46B3-9A9F-A7A1D9AE3A17}" type="presParOf" srcId="{51B9D349-CC74-40DE-8C71-AFDAF1306AB3}" destId="{0EDBF78F-90FC-4938-8603-622D59A19D7C}" srcOrd="1" destOrd="0" presId="urn:microsoft.com/office/officeart/2009/3/layout/HorizontalOrganizationChart"/>
    <dgm:cxn modelId="{27C2F100-22EE-440C-BA83-CC94DF62EDBF}" type="presParOf" srcId="{0EDBF78F-90FC-4938-8603-622D59A19D7C}" destId="{D0DCDFD6-0F1C-4BB7-8514-87345DEF735E}" srcOrd="0" destOrd="0" presId="urn:microsoft.com/office/officeart/2009/3/layout/HorizontalOrganizationChart"/>
    <dgm:cxn modelId="{32039BC5-10FF-46DB-9CD6-CE775A3E9FF8}" type="presParOf" srcId="{0EDBF78F-90FC-4938-8603-622D59A19D7C}" destId="{B8C57E93-ED0C-4705-A158-5B2D7960F591}" srcOrd="1" destOrd="0" presId="urn:microsoft.com/office/officeart/2009/3/layout/HorizontalOrganizationChart"/>
    <dgm:cxn modelId="{1B0B0AAE-CA12-41D1-A0DE-5D867779BE6C}" type="presParOf" srcId="{B8C57E93-ED0C-4705-A158-5B2D7960F591}" destId="{F56449F1-001C-4968-A291-BCF99E17319D}" srcOrd="0" destOrd="0" presId="urn:microsoft.com/office/officeart/2009/3/layout/HorizontalOrganizationChart"/>
    <dgm:cxn modelId="{61841B9B-6F11-4EA1-A310-9820C7635C0B}" type="presParOf" srcId="{F56449F1-001C-4968-A291-BCF99E17319D}" destId="{E158F799-BAF6-444F-9020-A219F7F13D01}" srcOrd="0" destOrd="0" presId="urn:microsoft.com/office/officeart/2009/3/layout/HorizontalOrganizationChart"/>
    <dgm:cxn modelId="{E5FC4122-7CCA-4592-859D-92E8EF6B4ED6}" type="presParOf" srcId="{F56449F1-001C-4968-A291-BCF99E17319D}" destId="{478915C3-A50E-44DA-9E66-5B3189E6F7C2}" srcOrd="1" destOrd="0" presId="urn:microsoft.com/office/officeart/2009/3/layout/HorizontalOrganizationChart"/>
    <dgm:cxn modelId="{241155AA-4958-42D1-9429-B45A3D38736F}" type="presParOf" srcId="{B8C57E93-ED0C-4705-A158-5B2D7960F591}" destId="{6EB0C2D7-6FB6-4675-B400-41D56CD4B9FB}" srcOrd="1" destOrd="0" presId="urn:microsoft.com/office/officeart/2009/3/layout/HorizontalOrganizationChart"/>
    <dgm:cxn modelId="{E303262A-F763-4D19-A7E4-C8CBADD1F831}" type="presParOf" srcId="{B8C57E93-ED0C-4705-A158-5B2D7960F591}" destId="{57AB29FE-D555-4D5B-954D-5D6293156D07}" srcOrd="2" destOrd="0" presId="urn:microsoft.com/office/officeart/2009/3/layout/HorizontalOrganizationChart"/>
    <dgm:cxn modelId="{7113ACE5-5E70-4FF3-AF50-B142CACE7B9A}" type="presParOf" srcId="{0EDBF78F-90FC-4938-8603-622D59A19D7C}" destId="{35C249B0-3C2B-45C5-A337-1961C7BB7DBF}" srcOrd="2" destOrd="0" presId="urn:microsoft.com/office/officeart/2009/3/layout/HorizontalOrganizationChart"/>
    <dgm:cxn modelId="{E2490C06-A0FA-4D65-99DF-F0A48B86F9C4}" type="presParOf" srcId="{0EDBF78F-90FC-4938-8603-622D59A19D7C}" destId="{F7A3A236-FD33-4F15-8C08-854D019D298A}" srcOrd="3" destOrd="0" presId="urn:microsoft.com/office/officeart/2009/3/layout/HorizontalOrganizationChart"/>
    <dgm:cxn modelId="{EC94BE6B-C24D-4A2B-AF54-F0AC58503800}" type="presParOf" srcId="{F7A3A236-FD33-4F15-8C08-854D019D298A}" destId="{DE1E2144-AEB3-441F-AE67-EC6DEFD62413}" srcOrd="0" destOrd="0" presId="urn:microsoft.com/office/officeart/2009/3/layout/HorizontalOrganizationChart"/>
    <dgm:cxn modelId="{C0F4B770-E627-480B-92F5-CE1F8B89A5FD}" type="presParOf" srcId="{DE1E2144-AEB3-441F-AE67-EC6DEFD62413}" destId="{A686012C-8909-4833-BC05-9E01CE581A54}" srcOrd="0" destOrd="0" presId="urn:microsoft.com/office/officeart/2009/3/layout/HorizontalOrganizationChart"/>
    <dgm:cxn modelId="{514D81A7-8F9C-414E-89D4-B122FD6F10AE}" type="presParOf" srcId="{DE1E2144-AEB3-441F-AE67-EC6DEFD62413}" destId="{03446010-5A74-4CC9-9D95-1E8859A45ED0}" srcOrd="1" destOrd="0" presId="urn:microsoft.com/office/officeart/2009/3/layout/HorizontalOrganizationChart"/>
    <dgm:cxn modelId="{2F8DB486-4753-4BC0-82F6-E6A44B1FCE15}" type="presParOf" srcId="{F7A3A236-FD33-4F15-8C08-854D019D298A}" destId="{616C1584-11F9-40F4-A4A5-E8EF18511B9C}" srcOrd="1" destOrd="0" presId="urn:microsoft.com/office/officeart/2009/3/layout/HorizontalOrganizationChart"/>
    <dgm:cxn modelId="{BD277EAD-4170-46E5-8D33-3ECCAC1B86D1}" type="presParOf" srcId="{F7A3A236-FD33-4F15-8C08-854D019D298A}" destId="{0A0F15A0-FB9D-4F34-8A62-156EF0797B9C}" srcOrd="2" destOrd="0" presId="urn:microsoft.com/office/officeart/2009/3/layout/HorizontalOrganizationChart"/>
    <dgm:cxn modelId="{4674091B-53D2-41D4-9526-D28FF6850B83}" type="presParOf" srcId="{0EDBF78F-90FC-4938-8603-622D59A19D7C}" destId="{A17A3B63-2B1E-44C9-BA82-C97E3661D215}" srcOrd="4" destOrd="0" presId="urn:microsoft.com/office/officeart/2009/3/layout/HorizontalOrganizationChart"/>
    <dgm:cxn modelId="{ACFEB0B0-C9D6-48AD-8CBA-F506B6E638BF}" type="presParOf" srcId="{0EDBF78F-90FC-4938-8603-622D59A19D7C}" destId="{14AC7225-CA08-4934-BFCC-C22DA8CE0396}" srcOrd="5" destOrd="0" presId="urn:microsoft.com/office/officeart/2009/3/layout/HorizontalOrganizationChart"/>
    <dgm:cxn modelId="{7A51FDEE-EE1F-446A-903A-54AC4EC80FD3}" type="presParOf" srcId="{14AC7225-CA08-4934-BFCC-C22DA8CE0396}" destId="{314ACE42-D228-4425-B522-646E8DA32912}" srcOrd="0" destOrd="0" presId="urn:microsoft.com/office/officeart/2009/3/layout/HorizontalOrganizationChart"/>
    <dgm:cxn modelId="{102B4D6B-F8BD-4564-B1C7-1E44B4504E24}" type="presParOf" srcId="{314ACE42-D228-4425-B522-646E8DA32912}" destId="{D04D4A0C-AD84-4B63-94CF-5B4BE55D2FE3}" srcOrd="0" destOrd="0" presId="urn:microsoft.com/office/officeart/2009/3/layout/HorizontalOrganizationChart"/>
    <dgm:cxn modelId="{5C74637A-AEEA-499E-97C9-181EE0D1FD7F}" type="presParOf" srcId="{314ACE42-D228-4425-B522-646E8DA32912}" destId="{89BBCC5A-54F0-4695-8199-67AE6552B434}" srcOrd="1" destOrd="0" presId="urn:microsoft.com/office/officeart/2009/3/layout/HorizontalOrganizationChart"/>
    <dgm:cxn modelId="{6F73159B-6D36-48C6-A82D-5EB40D8E231E}" type="presParOf" srcId="{14AC7225-CA08-4934-BFCC-C22DA8CE0396}" destId="{AB2AB715-30B4-4F95-8CBB-6E9C782DEB87}" srcOrd="1" destOrd="0" presId="urn:microsoft.com/office/officeart/2009/3/layout/HorizontalOrganizationChart"/>
    <dgm:cxn modelId="{C12BEAF7-1F7A-4073-B692-C70F93188056}" type="presParOf" srcId="{14AC7225-CA08-4934-BFCC-C22DA8CE0396}" destId="{FD3D20C3-BD24-44D7-A7F5-F30AC83A5070}" srcOrd="2" destOrd="0" presId="urn:microsoft.com/office/officeart/2009/3/layout/HorizontalOrganizationChart"/>
    <dgm:cxn modelId="{8CD0352A-96BC-465F-8C27-FE492B736642}" type="presParOf" srcId="{0EDBF78F-90FC-4938-8603-622D59A19D7C}" destId="{306EF611-D628-40ED-AEAA-BB37F066D486}" srcOrd="6" destOrd="0" presId="urn:microsoft.com/office/officeart/2009/3/layout/HorizontalOrganizationChart"/>
    <dgm:cxn modelId="{90ED582D-3F71-4AD9-AF10-1B56F212162A}" type="presParOf" srcId="{0EDBF78F-90FC-4938-8603-622D59A19D7C}" destId="{93B8AD4E-B5EF-447B-8380-2E056195A36F}" srcOrd="7" destOrd="0" presId="urn:microsoft.com/office/officeart/2009/3/layout/HorizontalOrganizationChart"/>
    <dgm:cxn modelId="{147012E6-C05D-49AE-AE53-1DA34E9583B9}" type="presParOf" srcId="{93B8AD4E-B5EF-447B-8380-2E056195A36F}" destId="{FFFE2A89-5D59-4D98-8788-D4C47F387B05}" srcOrd="0" destOrd="0" presId="urn:microsoft.com/office/officeart/2009/3/layout/HorizontalOrganizationChart"/>
    <dgm:cxn modelId="{4CD41AC3-7DC2-4CF4-84B1-D93F96ED262B}" type="presParOf" srcId="{FFFE2A89-5D59-4D98-8788-D4C47F387B05}" destId="{B48CE164-AA91-4246-9320-7FC28963F670}" srcOrd="0" destOrd="0" presId="urn:microsoft.com/office/officeart/2009/3/layout/HorizontalOrganizationChart"/>
    <dgm:cxn modelId="{07CA18EA-8385-4D39-B253-0658F2DE422B}" type="presParOf" srcId="{FFFE2A89-5D59-4D98-8788-D4C47F387B05}" destId="{E05806D9-CF32-480F-BA82-90393F5A922F}" srcOrd="1" destOrd="0" presId="urn:microsoft.com/office/officeart/2009/3/layout/HorizontalOrganizationChart"/>
    <dgm:cxn modelId="{6C80BDF5-5297-4C01-96F3-6312E75DF69A}" type="presParOf" srcId="{93B8AD4E-B5EF-447B-8380-2E056195A36F}" destId="{96773504-0CCD-4272-9CF3-7BB17A77FE91}" srcOrd="1" destOrd="0" presId="urn:microsoft.com/office/officeart/2009/3/layout/HorizontalOrganizationChart"/>
    <dgm:cxn modelId="{749E0CA9-7EA7-45F5-AFCE-5E932283410F}" type="presParOf" srcId="{93B8AD4E-B5EF-447B-8380-2E056195A36F}" destId="{C35599E2-F478-4CDF-A774-E8A5ED363722}" srcOrd="2" destOrd="0" presId="urn:microsoft.com/office/officeart/2009/3/layout/HorizontalOrganizationChart"/>
    <dgm:cxn modelId="{502A9E78-E971-472D-BFCF-522798521C0A}" type="presParOf" srcId="{51B9D349-CC74-40DE-8C71-AFDAF1306AB3}" destId="{779BB324-86E6-42D3-9BB8-5539141CB40A}" srcOrd="2" destOrd="0" presId="urn:microsoft.com/office/officeart/2009/3/layout/HorizontalOrganizationChart"/>
    <dgm:cxn modelId="{B2EF2D82-72E4-41D3-9518-27537C3E5E42}" type="presParOf" srcId="{5B8123C7-484B-4A5B-A747-14169E98FD39}" destId="{7A179AAE-B47B-46D3-AD06-24AB37FF5718}" srcOrd="1" destOrd="0" presId="urn:microsoft.com/office/officeart/2009/3/layout/HorizontalOrganizationChart"/>
    <dgm:cxn modelId="{3EAFB1F4-C784-45FC-B125-E7291F97E89A}" type="presParOf" srcId="{7A179AAE-B47B-46D3-AD06-24AB37FF5718}" destId="{990F35A4-E6C6-499E-A805-59B8775E3CBE}" srcOrd="0" destOrd="0" presId="urn:microsoft.com/office/officeart/2009/3/layout/HorizontalOrganizationChart"/>
    <dgm:cxn modelId="{F8D97E39-BBAB-4E1F-B361-D988BAA335C5}" type="presParOf" srcId="{990F35A4-E6C6-499E-A805-59B8775E3CBE}" destId="{BC52BAAE-9CE3-4A55-B5FA-47B771321869}" srcOrd="0" destOrd="0" presId="urn:microsoft.com/office/officeart/2009/3/layout/HorizontalOrganizationChart"/>
    <dgm:cxn modelId="{8FCA2CAC-0B8E-4DF3-BDD8-96E9DDA6A8A6}" type="presParOf" srcId="{990F35A4-E6C6-499E-A805-59B8775E3CBE}" destId="{BAEC6F5A-CB4D-43E1-B3D5-77775851F602}" srcOrd="1" destOrd="0" presId="urn:microsoft.com/office/officeart/2009/3/layout/HorizontalOrganizationChart"/>
    <dgm:cxn modelId="{2A05AB13-4156-4281-BAE5-C63AD1305D6B}" type="presParOf" srcId="{7A179AAE-B47B-46D3-AD06-24AB37FF5718}" destId="{BE3C7717-1D46-4B90-B5BE-D62357FF2AFA}" srcOrd="1" destOrd="0" presId="urn:microsoft.com/office/officeart/2009/3/layout/HorizontalOrganizationChart"/>
    <dgm:cxn modelId="{C030EDC5-E490-47FF-B561-BBA571BA43E3}" type="presParOf" srcId="{7A179AAE-B47B-46D3-AD06-24AB37FF5718}" destId="{A3D47A75-10B2-4542-9279-DE4212E41400}" srcOrd="2" destOrd="0" presId="urn:microsoft.com/office/officeart/2009/3/layout/HorizontalOrganizationChart"/>
    <dgm:cxn modelId="{8E3F62BC-F515-4BA5-84F5-6A905C167827}" type="presParOf" srcId="{5B8123C7-484B-4A5B-A747-14169E98FD39}" destId="{5285DE4E-9B30-4C5C-874F-2BE173424696}" srcOrd="2" destOrd="0" presId="urn:microsoft.com/office/officeart/2009/3/layout/HorizontalOrganizationChart"/>
    <dgm:cxn modelId="{B5804FE8-6144-453C-BDE3-D7F1CC5CE05A}" type="presParOf" srcId="{5285DE4E-9B30-4C5C-874F-2BE173424696}" destId="{9224A2D5-5BFB-4189-9A68-B04776643E2A}" srcOrd="0" destOrd="0" presId="urn:microsoft.com/office/officeart/2009/3/layout/HorizontalOrganizationChart"/>
    <dgm:cxn modelId="{FBBE9DE7-FF11-4D16-BA08-0DED4A6570BE}" type="presParOf" srcId="{9224A2D5-5BFB-4189-9A68-B04776643E2A}" destId="{E3FC916B-CFC8-40A1-974D-1D4098E14075}" srcOrd="0" destOrd="0" presId="urn:microsoft.com/office/officeart/2009/3/layout/HorizontalOrganizationChart"/>
    <dgm:cxn modelId="{FECBF5BA-90A3-487A-B3CE-AD1C972E8950}" type="presParOf" srcId="{9224A2D5-5BFB-4189-9A68-B04776643E2A}" destId="{4CD0D585-005D-409A-9923-0201317BA84A}" srcOrd="1" destOrd="0" presId="urn:microsoft.com/office/officeart/2009/3/layout/HorizontalOrganizationChart"/>
    <dgm:cxn modelId="{65202C35-1454-4154-BE12-F8D613E07BB9}" type="presParOf" srcId="{5285DE4E-9B30-4C5C-874F-2BE173424696}" destId="{0E1C2B28-5618-4184-A4FB-3C3BC71D1BD7}" srcOrd="1" destOrd="0" presId="urn:microsoft.com/office/officeart/2009/3/layout/HorizontalOrganizationChart"/>
    <dgm:cxn modelId="{FFBA7D66-C6F7-472B-BB27-1CD2D919E1B2}" type="presParOf" srcId="{5285DE4E-9B30-4C5C-874F-2BE173424696}" destId="{CDDB66AA-48C9-4A38-8195-6E86419C02BC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6EF611-D628-40ED-AEAA-BB37F066D486}">
      <dsp:nvSpPr>
        <dsp:cNvPr id="0" name=""/>
        <dsp:cNvSpPr/>
      </dsp:nvSpPr>
      <dsp:spPr>
        <a:xfrm>
          <a:off x="3248177" y="2595597"/>
          <a:ext cx="969074" cy="1546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4621" y="0"/>
              </a:lnTo>
              <a:lnTo>
                <a:pt x="674621" y="1546496"/>
              </a:lnTo>
              <a:lnTo>
                <a:pt x="969074" y="154649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7A3B63-2B1E-44C9-BA82-C97E3661D215}">
      <dsp:nvSpPr>
        <dsp:cNvPr id="0" name=""/>
        <dsp:cNvSpPr/>
      </dsp:nvSpPr>
      <dsp:spPr>
        <a:xfrm>
          <a:off x="3248177" y="2595597"/>
          <a:ext cx="969074" cy="575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4621" y="0"/>
              </a:lnTo>
              <a:lnTo>
                <a:pt x="674621" y="575686"/>
              </a:lnTo>
              <a:lnTo>
                <a:pt x="969074" y="5756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C249B0-3C2B-45C5-A337-1961C7BB7DBF}">
      <dsp:nvSpPr>
        <dsp:cNvPr id="0" name=""/>
        <dsp:cNvSpPr/>
      </dsp:nvSpPr>
      <dsp:spPr>
        <a:xfrm>
          <a:off x="3248177" y="2199989"/>
          <a:ext cx="969074" cy="395607"/>
        </a:xfrm>
        <a:custGeom>
          <a:avLst/>
          <a:gdLst/>
          <a:ahLst/>
          <a:cxnLst/>
          <a:rect l="0" t="0" r="0" b="0"/>
          <a:pathLst>
            <a:path>
              <a:moveTo>
                <a:pt x="0" y="395607"/>
              </a:moveTo>
              <a:lnTo>
                <a:pt x="674621" y="395607"/>
              </a:lnTo>
              <a:lnTo>
                <a:pt x="674621" y="0"/>
              </a:lnTo>
              <a:lnTo>
                <a:pt x="969074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CDFD6-0F1C-4BB7-8514-87345DEF735E}">
      <dsp:nvSpPr>
        <dsp:cNvPr id="0" name=""/>
        <dsp:cNvSpPr/>
      </dsp:nvSpPr>
      <dsp:spPr>
        <a:xfrm>
          <a:off x="3248177" y="1136363"/>
          <a:ext cx="969074" cy="1459234"/>
        </a:xfrm>
        <a:custGeom>
          <a:avLst/>
          <a:gdLst/>
          <a:ahLst/>
          <a:cxnLst/>
          <a:rect l="0" t="0" r="0" b="0"/>
          <a:pathLst>
            <a:path>
              <a:moveTo>
                <a:pt x="0" y="1459234"/>
              </a:moveTo>
              <a:lnTo>
                <a:pt x="674621" y="1459234"/>
              </a:lnTo>
              <a:lnTo>
                <a:pt x="674621" y="0"/>
              </a:lnTo>
              <a:lnTo>
                <a:pt x="969074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25C05-5DA6-4C52-AC64-9D4DBBCC3A86}">
      <dsp:nvSpPr>
        <dsp:cNvPr id="0" name=""/>
        <dsp:cNvSpPr/>
      </dsp:nvSpPr>
      <dsp:spPr>
        <a:xfrm>
          <a:off x="6" y="2146556"/>
          <a:ext cx="3248171" cy="8980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kern="120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rPr>
            <a:t>Министерство на вътрешните работи</a:t>
          </a:r>
          <a:endParaRPr lang="en-US" sz="2000" b="1" kern="1200" dirty="0">
            <a:solidFill>
              <a:schemeClr val="accent1">
                <a:lumMod val="75000"/>
              </a:schemeClr>
            </a:solidFill>
            <a:latin typeface="Palatino Linotype" panose="02040502050505030304" pitchFamily="18" charset="0"/>
          </a:endParaRPr>
        </a:p>
      </dsp:txBody>
      <dsp:txXfrm>
        <a:off x="6" y="2146556"/>
        <a:ext cx="3248171" cy="898082"/>
      </dsp:txXfrm>
    </dsp:sp>
    <dsp:sp modelId="{E158F799-BAF6-444F-9020-A219F7F13D01}">
      <dsp:nvSpPr>
        <dsp:cNvPr id="0" name=""/>
        <dsp:cNvSpPr/>
      </dsp:nvSpPr>
      <dsp:spPr>
        <a:xfrm>
          <a:off x="4217252" y="778405"/>
          <a:ext cx="3248171" cy="7159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0" kern="120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rPr>
            <a:t>ГД „Борба с организираната престъпност“</a:t>
          </a:r>
          <a:endParaRPr lang="en-US" sz="1800" b="0" kern="1200" dirty="0" smtClean="0">
            <a:solidFill>
              <a:schemeClr val="accent1">
                <a:lumMod val="75000"/>
              </a:schemeClr>
            </a:solidFill>
            <a:latin typeface="Palatino Linotype" panose="02040502050505030304" pitchFamily="18" charset="0"/>
          </a:endParaRPr>
        </a:p>
      </dsp:txBody>
      <dsp:txXfrm>
        <a:off x="4217252" y="778405"/>
        <a:ext cx="3248171" cy="715915"/>
      </dsp:txXfrm>
    </dsp:sp>
    <dsp:sp modelId="{A686012C-8909-4833-BC05-9E01CE581A54}">
      <dsp:nvSpPr>
        <dsp:cNvPr id="0" name=""/>
        <dsp:cNvSpPr/>
      </dsp:nvSpPr>
      <dsp:spPr>
        <a:xfrm>
          <a:off x="4217252" y="1858525"/>
          <a:ext cx="3263777" cy="6829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rPr>
            <a:t>ГД „Национална полиция“</a:t>
          </a:r>
          <a:endParaRPr lang="en-US" sz="1800" kern="1200" dirty="0" smtClean="0">
            <a:solidFill>
              <a:schemeClr val="accent1">
                <a:lumMod val="75000"/>
              </a:schemeClr>
            </a:solidFill>
            <a:latin typeface="Palatino Linotype" panose="02040502050505030304" pitchFamily="18" charset="0"/>
          </a:endParaRPr>
        </a:p>
      </dsp:txBody>
      <dsp:txXfrm>
        <a:off x="4217252" y="1858525"/>
        <a:ext cx="3263777" cy="682928"/>
      </dsp:txXfrm>
    </dsp:sp>
    <dsp:sp modelId="{D04D4A0C-AD84-4B63-94CF-5B4BE55D2FE3}">
      <dsp:nvSpPr>
        <dsp:cNvPr id="0" name=""/>
        <dsp:cNvSpPr/>
      </dsp:nvSpPr>
      <dsp:spPr>
        <a:xfrm>
          <a:off x="4217252" y="2794628"/>
          <a:ext cx="3279383" cy="7533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kern="120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rPr>
            <a:t>ГД „Гранична полиция“</a:t>
          </a:r>
          <a:endParaRPr lang="en-US" sz="1800" kern="1200" dirty="0" smtClean="0">
            <a:solidFill>
              <a:schemeClr val="accent1">
                <a:lumMod val="75000"/>
              </a:schemeClr>
            </a:solidFill>
            <a:latin typeface="Palatino Linotype" panose="02040502050505030304" pitchFamily="18" charset="0"/>
          </a:endParaRPr>
        </a:p>
      </dsp:txBody>
      <dsp:txXfrm>
        <a:off x="4217252" y="2794628"/>
        <a:ext cx="3279383" cy="753311"/>
      </dsp:txXfrm>
    </dsp:sp>
    <dsp:sp modelId="{B48CE164-AA91-4246-9320-7FC28963F670}">
      <dsp:nvSpPr>
        <dsp:cNvPr id="0" name=""/>
        <dsp:cNvSpPr/>
      </dsp:nvSpPr>
      <dsp:spPr>
        <a:xfrm>
          <a:off x="4217252" y="3802740"/>
          <a:ext cx="3294989" cy="678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rPr>
            <a:t>Дирекция   „Международно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rPr>
            <a:t>оперативно сътрудничество“</a:t>
          </a:r>
        </a:p>
      </dsp:txBody>
      <dsp:txXfrm>
        <a:off x="4217252" y="3802740"/>
        <a:ext cx="3294989" cy="678707"/>
      </dsp:txXfrm>
    </dsp:sp>
    <dsp:sp modelId="{BC52BAAE-9CE3-4A55-B5FA-47B771321869}">
      <dsp:nvSpPr>
        <dsp:cNvPr id="0" name=""/>
        <dsp:cNvSpPr/>
      </dsp:nvSpPr>
      <dsp:spPr>
        <a:xfrm>
          <a:off x="6" y="922422"/>
          <a:ext cx="3232565" cy="8980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i="0" kern="120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rPr>
            <a:t>Прокуратура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b="1" i="0" kern="120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rPr>
            <a:t>на Република България</a:t>
          </a:r>
          <a:endParaRPr lang="en-US" sz="2000" b="1" i="0" kern="1200" dirty="0" smtClean="0">
            <a:solidFill>
              <a:schemeClr val="accent1">
                <a:lumMod val="75000"/>
              </a:schemeClr>
            </a:solidFill>
            <a:latin typeface="Palatino Linotype" panose="02040502050505030304" pitchFamily="18" charset="0"/>
          </a:endParaRPr>
        </a:p>
      </dsp:txBody>
      <dsp:txXfrm>
        <a:off x="6" y="922422"/>
        <a:ext cx="3232565" cy="898082"/>
      </dsp:txXfrm>
    </dsp:sp>
    <dsp:sp modelId="{E3FC916B-CFC8-40A1-974D-1D4098E14075}">
      <dsp:nvSpPr>
        <dsp:cNvPr id="0" name=""/>
        <dsp:cNvSpPr/>
      </dsp:nvSpPr>
      <dsp:spPr>
        <a:xfrm>
          <a:off x="0" y="3370698"/>
          <a:ext cx="3163309" cy="8980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rPr>
            <a:t>Национална комисия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rPr>
            <a:t>за борба с трафика на хора</a:t>
          </a:r>
          <a:endParaRPr lang="bg-BG" sz="1600" b="1" kern="1200" dirty="0">
            <a:solidFill>
              <a:schemeClr val="accent1">
                <a:lumMod val="75000"/>
              </a:schemeClr>
            </a:solidFill>
            <a:latin typeface="Palatino Linotype" panose="02040502050505030304" pitchFamily="18" charset="0"/>
          </a:endParaRPr>
        </a:p>
      </dsp:txBody>
      <dsp:txXfrm>
        <a:off x="0" y="3370698"/>
        <a:ext cx="3163309" cy="898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C977C0-CE3D-4741-AD70-E836F1164022}" type="slidenum">
              <a:rPr lang="en-US" altLang="bg-BG"/>
              <a:pPr>
                <a:defRPr/>
              </a:pPr>
              <a:t>‹#›</a:t>
            </a:fld>
            <a:endParaRPr lang="en-US" altLang="bg-BG" dirty="0"/>
          </a:p>
        </p:txBody>
      </p:sp>
    </p:spTree>
    <p:extLst>
      <p:ext uri="{BB962C8B-B14F-4D97-AF65-F5344CB8AC3E}">
        <p14:creationId xmlns:p14="http://schemas.microsoft.com/office/powerpoint/2010/main" val="4150055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E03EF1D-B573-4395-A2AD-E49BE4EB7A8F}" type="slidenum">
              <a:rPr lang="en-US" altLang="bg-BG"/>
              <a:pPr>
                <a:defRPr/>
              </a:pPr>
              <a:t>‹#›</a:t>
            </a:fld>
            <a:endParaRPr lang="en-US" altLang="bg-BG" dirty="0"/>
          </a:p>
        </p:txBody>
      </p:sp>
    </p:spTree>
    <p:extLst>
      <p:ext uri="{BB962C8B-B14F-4D97-AF65-F5344CB8AC3E}">
        <p14:creationId xmlns:p14="http://schemas.microsoft.com/office/powerpoint/2010/main" val="3300664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892A9-96A9-4A56-A1F0-3600A60467EE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CC783-A462-4084-B173-1F9AEC30C20E}" type="slidenum">
              <a:rPr lang="en-US" altLang="bg-BG"/>
              <a:pPr>
                <a:defRPr/>
              </a:pPr>
              <a:t>‹#›</a:t>
            </a:fld>
            <a:endParaRPr lang="en-US" altLang="bg-BG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1EA0D-3BB5-421C-812B-5714C78E6259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2C3D6-411C-45C2-9372-FC00663F5D36}" type="slidenum">
              <a:rPr lang="en-US" altLang="bg-BG"/>
              <a:pPr>
                <a:defRPr/>
              </a:pPr>
              <a:t>‹#›</a:t>
            </a:fld>
            <a:endParaRPr lang="en-US" altLang="bg-BG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F46F3-10B6-4B43-ADEF-20D9654222D1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525D-106C-4C9D-B88D-B26B75006485}" type="slidenum">
              <a:rPr lang="en-US" altLang="bg-BG"/>
              <a:pPr>
                <a:defRPr/>
              </a:pPr>
              <a:t>‹#›</a:t>
            </a:fld>
            <a:endParaRPr lang="en-US" altLang="bg-BG" dirty="0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3892A9-96A9-4A56-A1F0-3600A60467EE}" type="datetimeFigureOut">
              <a:rPr lang="en-US" smtClean="0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CC783-A462-4084-B173-1F9AEC30C20E}" type="slidenum">
              <a:rPr lang="en-US" altLang="bg-BG" smtClean="0"/>
              <a:pPr>
                <a:defRPr/>
              </a:pPr>
              <a:t>‹#›</a:t>
            </a:fld>
            <a:endParaRPr lang="en-US" altLang="bg-BG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8FE216-FB1B-4FE3-B547-E8B0A62101F3}" type="datetimeFigureOut">
              <a:rPr lang="en-US" smtClean="0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881D4-D4F2-40C6-BC22-8D346DDD09B5}" type="slidenum">
              <a:rPr lang="en-US" altLang="bg-BG" smtClean="0"/>
              <a:pPr>
                <a:defRPr/>
              </a:pPr>
              <a:t>‹#›</a:t>
            </a:fld>
            <a:endParaRPr lang="en-US" altLang="bg-BG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421494-0C00-4D70-B537-AD39A32FA7F8}" type="datetimeFigureOut">
              <a:rPr lang="en-US" smtClean="0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5CFA9-AD1A-49F0-89CA-EA6D8F812ED6}" type="slidenum">
              <a:rPr lang="en-US" altLang="bg-BG" smtClean="0"/>
              <a:pPr>
                <a:defRPr/>
              </a:pPr>
              <a:t>‹#›</a:t>
            </a:fld>
            <a:endParaRPr lang="en-US" altLang="bg-BG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2008F-1A7A-45E5-8EA3-15E5D4C6675C}" type="datetimeFigureOut">
              <a:rPr lang="en-US" smtClean="0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9AD774-28DB-4A92-8F65-4402EFD6FDDD}" type="slidenum">
              <a:rPr lang="en-US" altLang="bg-BG" smtClean="0"/>
              <a:pPr>
                <a:defRPr/>
              </a:pPr>
              <a:t>‹#›</a:t>
            </a:fld>
            <a:endParaRPr lang="en-US" altLang="bg-BG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42AD9-6319-4A43-99E7-5359ED54B1B1}" type="datetimeFigureOut">
              <a:rPr lang="en-US" smtClean="0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02FE4F-B340-418F-9F22-33336DC7BDFA}" type="slidenum">
              <a:rPr lang="en-US" altLang="bg-BG" smtClean="0"/>
              <a:pPr>
                <a:defRPr/>
              </a:pPr>
              <a:t>‹#›</a:t>
            </a:fld>
            <a:endParaRPr lang="en-US" altLang="bg-BG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4F5560-AF2C-443A-8CE0-362BA8609DE1}" type="datetimeFigureOut">
              <a:rPr lang="en-US" smtClean="0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8CBDF-57BD-4185-90CB-2FC2DD53C900}" type="slidenum">
              <a:rPr lang="en-US" altLang="bg-BG" smtClean="0"/>
              <a:pPr>
                <a:defRPr/>
              </a:pPr>
              <a:t>‹#›</a:t>
            </a:fld>
            <a:endParaRPr lang="en-US" altLang="bg-BG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8B8381-900E-48BC-A0C2-AAE0C95FABBA}" type="datetimeFigureOut">
              <a:rPr lang="en-US" smtClean="0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CD4A3-92F1-434A-98EC-2C31863186D9}" type="slidenum">
              <a:rPr lang="en-US" altLang="bg-BG" smtClean="0"/>
              <a:pPr>
                <a:defRPr/>
              </a:pPr>
              <a:t>‹#›</a:t>
            </a:fld>
            <a:endParaRPr lang="en-US" altLang="bg-BG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281D08-F389-4C2F-9F84-8F43B5EC1A66}" type="datetimeFigureOut">
              <a:rPr lang="en-US" smtClean="0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FEE7D-69A6-46A7-8DE4-43230B2266F4}" type="slidenum">
              <a:rPr lang="en-US" altLang="bg-BG" smtClean="0"/>
              <a:pPr>
                <a:defRPr/>
              </a:pPr>
              <a:t>‹#›</a:t>
            </a:fld>
            <a:endParaRPr lang="en-US" alt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FE216-FB1B-4FE3-B547-E8B0A62101F3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881D4-D4F2-40C6-BC22-8D346DDD09B5}" type="slidenum">
              <a:rPr lang="en-US" altLang="bg-BG"/>
              <a:pPr>
                <a:defRPr/>
              </a:pPr>
              <a:t>‹#›</a:t>
            </a:fld>
            <a:endParaRPr lang="en-US" altLang="bg-BG" dirty="0"/>
          </a:p>
        </p:txBody>
      </p:sp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94F5EC-74D1-49FF-BB96-4F8D74C02320}" type="datetimeFigureOut">
              <a:rPr lang="en-US" smtClean="0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CA61F-8D61-4700-888F-836266684151}" type="slidenum">
              <a:rPr lang="en-US" altLang="bg-BG" smtClean="0"/>
              <a:pPr>
                <a:defRPr/>
              </a:pPr>
              <a:t>‹#›</a:t>
            </a:fld>
            <a:endParaRPr lang="en-US" altLang="bg-BG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D1EA0D-3BB5-421C-812B-5714C78E6259}" type="datetimeFigureOut">
              <a:rPr lang="en-US" smtClean="0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2C3D6-411C-45C2-9372-FC00663F5D36}" type="slidenum">
              <a:rPr lang="en-US" altLang="bg-BG" smtClean="0"/>
              <a:pPr>
                <a:defRPr/>
              </a:pPr>
              <a:t>‹#›</a:t>
            </a:fld>
            <a:endParaRPr lang="en-US" altLang="bg-BG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7F46F3-10B6-4B43-ADEF-20D9654222D1}" type="datetimeFigureOut">
              <a:rPr lang="en-US" smtClean="0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1525D-106C-4C9D-B88D-B26B75006485}" type="slidenum">
              <a:rPr lang="en-US" altLang="bg-BG" smtClean="0"/>
              <a:pPr>
                <a:defRPr/>
              </a:pPr>
              <a:t>‹#›</a:t>
            </a:fld>
            <a:endParaRPr lang="en-US" altLang="bg-BG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21494-0C00-4D70-B537-AD39A32FA7F8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5CFA9-AD1A-49F0-89CA-EA6D8F812ED6}" type="slidenum">
              <a:rPr lang="en-US" altLang="bg-BG"/>
              <a:pPr>
                <a:defRPr/>
              </a:pPr>
              <a:t>‹#›</a:t>
            </a:fld>
            <a:endParaRPr lang="en-US" altLang="bg-BG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2008F-1A7A-45E5-8EA3-15E5D4C6675C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AD774-28DB-4A92-8F65-4402EFD6FDDD}" type="slidenum">
              <a:rPr lang="en-US" altLang="bg-BG"/>
              <a:pPr>
                <a:defRPr/>
              </a:pPr>
              <a:t>‹#›</a:t>
            </a:fld>
            <a:endParaRPr lang="en-US" altLang="bg-BG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2AD9-6319-4A43-99E7-5359ED54B1B1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2FE4F-B340-418F-9F22-33336DC7BDFA}" type="slidenum">
              <a:rPr lang="en-US" altLang="bg-BG"/>
              <a:pPr>
                <a:defRPr/>
              </a:pPr>
              <a:t>‹#›</a:t>
            </a:fld>
            <a:endParaRPr lang="en-US" altLang="bg-BG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F5560-AF2C-443A-8CE0-362BA8609DE1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8CBDF-57BD-4185-90CB-2FC2DD53C900}" type="slidenum">
              <a:rPr lang="en-US" altLang="bg-BG"/>
              <a:pPr>
                <a:defRPr/>
              </a:pPr>
              <a:t>‹#›</a:t>
            </a:fld>
            <a:endParaRPr lang="en-US" altLang="bg-BG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B8381-900E-48BC-A0C2-AAE0C95FABBA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CD4A3-92F1-434A-98EC-2C31863186D9}" type="slidenum">
              <a:rPr lang="en-US" altLang="bg-BG"/>
              <a:pPr>
                <a:defRPr/>
              </a:pPr>
              <a:t>‹#›</a:t>
            </a:fld>
            <a:endParaRPr lang="en-US" altLang="bg-BG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81D08-F389-4C2F-9F84-8F43B5EC1A66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FEE7D-69A6-46A7-8DE4-43230B2266F4}" type="slidenum">
              <a:rPr lang="en-US" altLang="bg-BG"/>
              <a:pPr>
                <a:defRPr/>
              </a:pPr>
              <a:t>‹#›</a:t>
            </a:fld>
            <a:endParaRPr lang="en-US" altLang="bg-BG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4F5EC-74D1-49FF-BB96-4F8D74C02320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CA61F-8D61-4700-888F-836266684151}" type="slidenum">
              <a:rPr lang="en-US" altLang="bg-BG"/>
              <a:pPr>
                <a:defRPr/>
              </a:pPr>
              <a:t>‹#›</a:t>
            </a:fld>
            <a:endParaRPr lang="en-US" altLang="bg-BG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9DD67F5-1B08-46FC-9D6B-23525284757B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CEC0BA2-03A7-4657-AA03-3DC790A1C791}" type="slidenum">
              <a:rPr lang="en-US" altLang="bg-BG"/>
              <a:pPr>
                <a:defRPr/>
              </a:pPr>
              <a:t>‹#›</a:t>
            </a:fld>
            <a:endParaRPr lang="en-US" altLang="bg-BG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DD67F5-1B08-46FC-9D6B-23525284757B}" type="datetimeFigureOut">
              <a:rPr lang="en-US" smtClean="0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CEC0BA2-03A7-4657-AA03-3DC790A1C791}" type="slidenum">
              <a:rPr lang="en-US" altLang="bg-BG" smtClean="0"/>
              <a:pPr>
                <a:defRPr/>
              </a:pPr>
              <a:t>‹#›</a:t>
            </a:fld>
            <a:endParaRPr lang="en-US" alt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75" r:id="rId2"/>
    <p:sldLayoutId id="2147484176" r:id="rId3"/>
    <p:sldLayoutId id="2147484177" r:id="rId4"/>
    <p:sldLayoutId id="2147484178" r:id="rId5"/>
    <p:sldLayoutId id="2147484179" r:id="rId6"/>
    <p:sldLayoutId id="2147484180" r:id="rId7"/>
    <p:sldLayoutId id="2147484181" r:id="rId8"/>
    <p:sldLayoutId id="2147484182" r:id="rId9"/>
    <p:sldLayoutId id="2147484183" r:id="rId10"/>
    <p:sldLayoutId id="2147484184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928" y="579358"/>
            <a:ext cx="9048576" cy="6740307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algn="ctr"/>
            <a:endParaRPr lang="en-US" sz="2600" dirty="0" smtClean="0">
              <a:solidFill>
                <a:schemeClr val="tx2"/>
              </a:solidFill>
            </a:endParaRPr>
          </a:p>
          <a:p>
            <a:pPr algn="ctr"/>
            <a:endParaRPr lang="en-US" sz="2600" dirty="0" smtClean="0">
              <a:solidFill>
                <a:schemeClr val="tx2"/>
              </a:solidFill>
            </a:endParaRPr>
          </a:p>
          <a:p>
            <a:pPr algn="ctr"/>
            <a:endParaRPr lang="en-US" sz="2600" dirty="0" smtClean="0">
              <a:solidFill>
                <a:schemeClr val="tx2"/>
              </a:solidFill>
            </a:endParaRPr>
          </a:p>
          <a:p>
            <a:endParaRPr lang="en-US" sz="2600" dirty="0">
              <a:solidFill>
                <a:schemeClr val="tx2"/>
              </a:solidFill>
            </a:endParaRPr>
          </a:p>
          <a:p>
            <a:endParaRPr lang="en-US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ИНТЕРПОЛ</a:t>
            </a:r>
          </a:p>
          <a:p>
            <a:endParaRPr lang="ru-RU" sz="4000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  ОПЕРАЦИЯ </a:t>
            </a:r>
            <a:r>
              <a:rPr lang="bg-BG" sz="40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„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ТЕЗЕЙ“ (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2019)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endParaRPr lang="ru-RU" sz="4000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	      РЕПУБЛИКА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БЪЛГАРИЯ</a:t>
            </a:r>
          </a:p>
          <a:p>
            <a:endParaRPr lang="en-US" sz="1600" b="1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				       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				</a:t>
            </a:r>
          </a:p>
          <a:p>
            <a:pPr algn="r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  					</a:t>
            </a:r>
            <a:endParaRPr lang="bg-BG" sz="160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7" name="Picture 6" descr="C:\Users\RBelchev\Desktop\1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51368"/>
            <a:ext cx="1968648" cy="1233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G:\download (3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33497"/>
            <a:ext cx="1944216" cy="1251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G:\download (1)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18428"/>
            <a:ext cx="1944216" cy="12663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78665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36859506"/>
              </p:ext>
            </p:extLst>
          </p:nvPr>
        </p:nvGraphicFramePr>
        <p:xfrm>
          <a:off x="395536" y="1714488"/>
          <a:ext cx="8568952" cy="4954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 rot="10800000" flipV="1">
            <a:off x="4211959" y="332656"/>
            <a:ext cx="4672265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457200">
              <a:defRPr/>
            </a:pPr>
            <a:r>
              <a:rPr lang="ru-RU" altLang="bg-BG" sz="2000" b="1" dirty="0">
                <a:solidFill>
                  <a:schemeClr val="bg1"/>
                </a:solidFill>
                <a:latin typeface="Palatino Linotype" panose="02040502050505030304" pitchFamily="18" charset="0"/>
                <a:ea typeface="+mj-ea"/>
                <a:cs typeface="+mj-cs"/>
              </a:rPr>
              <a:t>Български институции, участващи в </a:t>
            </a:r>
            <a:r>
              <a:rPr lang="ru-RU" altLang="bg-BG" sz="2000" b="1" dirty="0" err="1">
                <a:solidFill>
                  <a:schemeClr val="bg1"/>
                </a:solidFill>
                <a:latin typeface="Palatino Linotype" panose="02040502050505030304" pitchFamily="18" charset="0"/>
                <a:ea typeface="+mj-ea"/>
                <a:cs typeface="+mj-cs"/>
              </a:rPr>
              <a:t>операцията</a:t>
            </a:r>
            <a:endParaRPr lang="en-US" altLang="bg-BG" sz="2000" b="1" dirty="0">
              <a:solidFill>
                <a:schemeClr val="bg1"/>
              </a:solidFill>
              <a:latin typeface="Palatino Linotype" panose="02040502050505030304" pitchFamily="18" charset="0"/>
              <a:ea typeface="+mj-ea"/>
              <a:cs typeface="+mj-cs"/>
            </a:endParaRPr>
          </a:p>
        </p:txBody>
      </p:sp>
      <p:pic>
        <p:nvPicPr>
          <p:cNvPr id="6" name="Picture 5" descr="G:\New folder (2)\DSC_4099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9"/>
            <a:ext cx="3744416" cy="2016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1520" y="1959631"/>
            <a:ext cx="8640960" cy="331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0"/>
              </a:spcBef>
              <a:buClr>
                <a:srgbClr val="00007D"/>
              </a:buClr>
              <a:buSzPct val="75000"/>
              <a:defRPr/>
            </a:pPr>
            <a:endParaRPr lang="en-US" altLang="bg-BG" b="1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spcBef>
                <a:spcPts val="0"/>
              </a:spcBef>
              <a:buClr>
                <a:srgbClr val="00007D"/>
              </a:buClr>
              <a:buSzPct val="75000"/>
              <a:defRPr/>
            </a:pPr>
            <a:endParaRPr lang="en-US" altLang="bg-BG" b="1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spcBef>
                <a:spcPts val="300"/>
              </a:spcBef>
              <a:buClr>
                <a:srgbClr val="00007D"/>
              </a:buClr>
              <a:buSzPct val="75000"/>
              <a:defRPr/>
            </a:pPr>
            <a:r>
              <a:rPr lang="ru-RU" altLang="bg-BG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Общ </a:t>
            </a:r>
            <a:r>
              <a:rPr lang="bg-BG" altLang="bg-BG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брой</a:t>
            </a:r>
            <a:r>
              <a:rPr lang="ru-RU" altLang="bg-BG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ru-RU" altLang="bg-BG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проверки в базата данни на </a:t>
            </a:r>
            <a:r>
              <a:rPr lang="ru-RU" altLang="bg-BG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Интерпол</a:t>
            </a:r>
            <a:r>
              <a:rPr lang="en-US" altLang="bg-BG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:</a:t>
            </a:r>
            <a:endParaRPr lang="en-US" altLang="bg-BG" sz="2400" b="1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spcBef>
                <a:spcPts val="300"/>
              </a:spcBef>
              <a:buClr>
                <a:srgbClr val="00007D"/>
              </a:buClr>
              <a:buSzPct val="75000"/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-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Лица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- 97 742</a:t>
            </a:r>
          </a:p>
          <a:p>
            <a:pPr algn="just" eaLnBrk="1" hangingPunct="1">
              <a:spcBef>
                <a:spcPts val="300"/>
              </a:spcBef>
              <a:buClr>
                <a:srgbClr val="00007D"/>
              </a:buClr>
              <a:buSzPct val="75000"/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-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Превозни средства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– 48450</a:t>
            </a:r>
            <a:endParaRPr lang="bg-BG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spcBef>
                <a:spcPts val="300"/>
              </a:spcBef>
              <a:buClr>
                <a:srgbClr val="00007D"/>
              </a:buClr>
              <a:buSzPct val="75000"/>
              <a:defRPr/>
            </a:pPr>
            <a:endParaRPr lang="bg-BG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spcBef>
                <a:spcPts val="300"/>
              </a:spcBef>
              <a:buClr>
                <a:srgbClr val="00007D"/>
              </a:buClr>
              <a:buSzPct val="75000"/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algn="just" eaLnBrk="1" hangingPunct="1">
              <a:spcBef>
                <a:spcPts val="300"/>
              </a:spcBef>
              <a:buClr>
                <a:srgbClr val="00007D"/>
              </a:buClr>
              <a:buSzPct val="75000"/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300"/>
              </a:spcBef>
            </a:pP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</a:t>
            </a:r>
            <a:endParaRPr lang="bg-BG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2009567"/>
            <a:ext cx="864096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spcBef>
                <a:spcPts val="0"/>
              </a:spcBef>
            </a:pP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lvl="1" algn="just">
              <a:spcBef>
                <a:spcPts val="0"/>
              </a:spcBef>
            </a:pPr>
            <a:endParaRPr lang="en-US" sz="26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lvl="1" algn="just">
              <a:spcBef>
                <a:spcPts val="0"/>
              </a:spcBef>
            </a:pP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lvl="1" algn="just">
              <a:spcBef>
                <a:spcPts val="0"/>
              </a:spcBef>
            </a:pP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lvl="1" algn="just">
              <a:spcBef>
                <a:spcPts val="0"/>
              </a:spcBef>
            </a:pPr>
            <a:endParaRPr lang="en-US" sz="26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lvl="0">
              <a:spcBef>
                <a:spcPts val="600"/>
              </a:spcBef>
            </a:pPr>
            <a:r>
              <a:rPr lang="ru-RU" b="1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Общ </a:t>
            </a:r>
            <a:r>
              <a:rPr lang="ru-RU" b="1" dirty="0" err="1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брой</a:t>
            </a:r>
            <a:r>
              <a:rPr lang="ru-RU" b="1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 на </a:t>
            </a:r>
            <a:r>
              <a:rPr lang="ru-RU" b="1" dirty="0" err="1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установените</a:t>
            </a:r>
            <a:r>
              <a:rPr lang="ru-RU" b="1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 </a:t>
            </a:r>
            <a:r>
              <a:rPr lang="ru-RU" b="1" dirty="0" err="1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жертви</a:t>
            </a:r>
            <a:r>
              <a:rPr lang="ru-RU" b="1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 на трафик </a:t>
            </a:r>
            <a:r>
              <a:rPr lang="ru-RU" b="1" dirty="0" smtClean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 на хора</a:t>
            </a:r>
            <a:r>
              <a:rPr lang="en-US" b="1" dirty="0" smtClean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- 3 </a:t>
            </a:r>
            <a:r>
              <a:rPr lang="bg-BG" b="1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лица</a:t>
            </a:r>
            <a:r>
              <a:rPr lang="en-US" b="1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: </a:t>
            </a:r>
            <a:endParaRPr lang="bg-BG" dirty="0">
              <a:solidFill>
                <a:srgbClr val="0F6FC6">
                  <a:lumMod val="75000"/>
                </a:srgbClr>
              </a:solidFill>
              <a:latin typeface="Palatino Linotype" panose="02040502050505030304" pitchFamily="18" charset="0"/>
            </a:endParaRPr>
          </a:p>
          <a:p>
            <a:pPr lvl="0">
              <a:spcBef>
                <a:spcPts val="600"/>
              </a:spcBef>
            </a:pPr>
            <a:r>
              <a:rPr lang="en-US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	- </a:t>
            </a:r>
            <a:r>
              <a:rPr lang="ru-RU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Трафик на хора с цел </a:t>
            </a:r>
            <a:r>
              <a:rPr lang="ru-RU" dirty="0" err="1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сексуална</a:t>
            </a:r>
            <a:r>
              <a:rPr lang="ru-RU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 </a:t>
            </a:r>
            <a:r>
              <a:rPr lang="ru-RU" dirty="0" err="1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експлоатация</a:t>
            </a:r>
            <a:r>
              <a:rPr lang="ru-RU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 – </a:t>
            </a:r>
            <a:r>
              <a:rPr lang="ru-RU" dirty="0" err="1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български</a:t>
            </a:r>
            <a:r>
              <a:rPr lang="ru-RU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 </a:t>
            </a:r>
            <a:r>
              <a:rPr lang="ru-RU" dirty="0" smtClean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гражданин</a:t>
            </a:r>
            <a:r>
              <a:rPr lang="en-US" dirty="0" smtClean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. </a:t>
            </a:r>
            <a:r>
              <a:rPr lang="bg-BG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Жена, пристигнала от </a:t>
            </a:r>
            <a:r>
              <a:rPr lang="bg-BG" dirty="0" smtClean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Федерална Република Германия</a:t>
            </a:r>
            <a:r>
              <a:rPr lang="bg-BG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;</a:t>
            </a:r>
          </a:p>
          <a:p>
            <a:pPr lvl="0">
              <a:spcBef>
                <a:spcPts val="600"/>
              </a:spcBef>
            </a:pPr>
            <a:r>
              <a:rPr lang="en-US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	- </a:t>
            </a:r>
            <a:r>
              <a:rPr lang="ru-RU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Трафик на хора с цел </a:t>
            </a:r>
            <a:r>
              <a:rPr lang="ru-RU" dirty="0" err="1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сексуална</a:t>
            </a:r>
            <a:r>
              <a:rPr lang="ru-RU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 </a:t>
            </a:r>
            <a:r>
              <a:rPr lang="ru-RU" dirty="0" err="1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експлоатация</a:t>
            </a:r>
            <a:r>
              <a:rPr lang="ru-RU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 – </a:t>
            </a:r>
            <a:r>
              <a:rPr lang="ru-RU" dirty="0" err="1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български</a:t>
            </a:r>
            <a:r>
              <a:rPr lang="ru-RU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 гражданин в страна-</a:t>
            </a:r>
            <a:r>
              <a:rPr lang="ru-RU" dirty="0" err="1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членка</a:t>
            </a:r>
            <a:r>
              <a:rPr lang="ru-RU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 на ЕС – жена;</a:t>
            </a:r>
            <a:endParaRPr lang="bg-BG" dirty="0">
              <a:solidFill>
                <a:srgbClr val="0F6FC6">
                  <a:lumMod val="75000"/>
                </a:srgbClr>
              </a:solidFill>
              <a:latin typeface="Palatino Linotype" panose="02040502050505030304" pitchFamily="18" charset="0"/>
            </a:endParaRPr>
          </a:p>
          <a:p>
            <a:pPr lvl="0">
              <a:spcBef>
                <a:spcPts val="600"/>
              </a:spcBef>
            </a:pPr>
            <a:r>
              <a:rPr lang="en-US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	- </a:t>
            </a:r>
            <a:r>
              <a:rPr lang="ru-RU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Трафик на хора с цел </a:t>
            </a:r>
            <a:r>
              <a:rPr lang="ru-RU" dirty="0" err="1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просия</a:t>
            </a:r>
            <a:r>
              <a:rPr lang="ru-RU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 - в страна-</a:t>
            </a:r>
            <a:r>
              <a:rPr lang="ru-RU" dirty="0" err="1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членка</a:t>
            </a:r>
            <a:r>
              <a:rPr lang="ru-RU" dirty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 на ЕС </a:t>
            </a:r>
            <a:r>
              <a:rPr lang="ru-RU" dirty="0" smtClean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–</a:t>
            </a:r>
            <a:r>
              <a:rPr lang="ru-RU" dirty="0" err="1" smtClean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български</a:t>
            </a:r>
            <a:r>
              <a:rPr lang="ru-RU" dirty="0" smtClean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 гражданин – </a:t>
            </a:r>
            <a:r>
              <a:rPr lang="ru-RU" dirty="0" err="1" smtClean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мъж</a:t>
            </a:r>
            <a:r>
              <a:rPr lang="ru-RU" dirty="0" smtClean="0">
                <a:solidFill>
                  <a:srgbClr val="0F6FC6">
                    <a:lumMod val="75000"/>
                  </a:srgbClr>
                </a:solidFill>
                <a:latin typeface="Palatino Linotype" panose="02040502050505030304" pitchFamily="18" charset="0"/>
              </a:rPr>
              <a:t>.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</a:t>
            </a:r>
            <a:endParaRPr lang="bg-BG" sz="26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97" y="260648"/>
            <a:ext cx="418311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429121" y="476672"/>
            <a:ext cx="447086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lnSpc>
                <a:spcPct val="200000"/>
              </a:lnSpc>
              <a:spcBef>
                <a:spcPts val="1800"/>
              </a:spcBef>
              <a:spcAft>
                <a:spcPts val="0"/>
              </a:spcAft>
            </a:pPr>
            <a:r>
              <a:rPr lang="bg-BG" altLang="bg-BG" sz="20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Постигнати резултати</a:t>
            </a:r>
            <a:endParaRPr lang="bg-BG" altLang="bg-BG" sz="2000" b="1" dirty="0" smtClean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3197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1520" y="1959631"/>
            <a:ext cx="8640960" cy="5609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0"/>
              </a:spcBef>
              <a:buClr>
                <a:srgbClr val="00007D"/>
              </a:buClr>
              <a:buSzPct val="75000"/>
              <a:defRPr/>
            </a:pPr>
            <a:endParaRPr lang="en-US" altLang="bg-BG" b="1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600"/>
              </a:spcBef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Общ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брой на предотвратените опити за нелегално пресичане на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границата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:</a:t>
            </a:r>
          </a:p>
          <a:p>
            <a:pPr>
              <a:spcBef>
                <a:spcPts val="600"/>
              </a:spcBef>
            </a:pPr>
            <a:endParaRPr lang="en-US" b="1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-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10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случая с общо 71 лица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;</a:t>
            </a:r>
          </a:p>
          <a:p>
            <a:pPr>
              <a:spcBef>
                <a:spcPts val="600"/>
              </a:spcBef>
            </a:pPr>
            <a:endParaRPr lang="ru-RU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600"/>
              </a:spcBef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Задържани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лица на чужди граници след сигнал от българските гранични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власти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-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12 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лица;</a:t>
            </a:r>
          </a:p>
          <a:p>
            <a:pPr>
              <a:spcBef>
                <a:spcPts val="600"/>
              </a:spcBef>
            </a:pPr>
            <a:endParaRPr lang="bg-BG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600"/>
              </a:spcBef>
            </a:pP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Осъдени лица за престъпления, извършени и разкрити по време на операцията:</a:t>
            </a:r>
          </a:p>
          <a:p>
            <a:pPr>
              <a:spcBef>
                <a:spcPts val="600"/>
              </a:spcBef>
            </a:pPr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                 - 2 лица;</a:t>
            </a:r>
          </a:p>
          <a:p>
            <a:endParaRPr lang="bg-BG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300"/>
              </a:spcBef>
            </a:pP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</a:t>
            </a:r>
            <a:endParaRPr lang="bg-BG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2009567"/>
            <a:ext cx="86409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spcBef>
                <a:spcPts val="0"/>
              </a:spcBef>
            </a:pP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lvl="1" algn="just">
              <a:spcBef>
                <a:spcPts val="0"/>
              </a:spcBef>
            </a:pPr>
            <a:endParaRPr lang="en-US" sz="26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lvl="1" algn="just">
              <a:spcBef>
                <a:spcPts val="0"/>
              </a:spcBef>
            </a:pPr>
            <a:endParaRPr lang="en-US" sz="26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</a:t>
            </a:r>
            <a:endParaRPr lang="bg-BG" sz="26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5" name="Picture 2" descr="G:\New folder (2)\DSC_409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664296" cy="1780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421616" y="476672"/>
            <a:ext cx="447086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lnSpc>
                <a:spcPct val="200000"/>
              </a:lnSpc>
              <a:spcBef>
                <a:spcPts val="1800"/>
              </a:spcBef>
              <a:spcAft>
                <a:spcPts val="0"/>
              </a:spcAft>
            </a:pPr>
            <a:r>
              <a:rPr lang="bg-BG" altLang="bg-BG" sz="2000" b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Постигнати резултати</a:t>
            </a:r>
          </a:p>
        </p:txBody>
      </p:sp>
    </p:spTree>
    <p:extLst>
      <p:ext uri="{BB962C8B-B14F-4D97-AF65-F5344CB8AC3E}">
        <p14:creationId xmlns:p14="http://schemas.microsoft.com/office/powerpoint/2010/main" val="13514451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1520" y="1959631"/>
            <a:ext cx="8640960" cy="4778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0"/>
              </a:spcBef>
              <a:buClr>
                <a:srgbClr val="00007D"/>
              </a:buClr>
              <a:buSzPct val="75000"/>
              <a:defRPr/>
            </a:pPr>
            <a:endParaRPr lang="en-US" altLang="bg-BG" b="1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endParaRPr lang="en-US" b="1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600"/>
              </a:spcBef>
            </a:pP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Наркотични вещества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: </a:t>
            </a:r>
            <a:endParaRPr lang="bg-BG" b="1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600"/>
              </a:spcBef>
            </a:pPr>
            <a:endParaRPr lang="bg-BG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- 36 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кг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хероин;</a:t>
            </a:r>
            <a:endParaRPr lang="bg-BG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600"/>
              </a:spcBef>
            </a:pPr>
            <a:r>
              <a:rPr lang="bg-B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- </a:t>
            </a:r>
            <a:r>
              <a:rPr lang="bg-B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.8 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кг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 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коноп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(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марихуана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)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;</a:t>
            </a:r>
            <a:endParaRPr lang="bg-BG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- 1.2 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кг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bg-BG" dirty="0" err="1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метаамфетамини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;</a:t>
            </a:r>
            <a:endParaRPr lang="bg-BG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- 0.450 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кг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bg-BG" dirty="0" err="1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амфетамини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;</a:t>
            </a:r>
            <a:endParaRPr lang="bg-BG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- 0.40 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кг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bg-B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о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пиати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</a:t>
            </a:r>
            <a:endParaRPr lang="bg-BG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600"/>
              </a:spcBef>
            </a:pPr>
            <a:r>
              <a:rPr lang="bg-B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- 1,5 кг „Пика“ </a:t>
            </a:r>
            <a:endParaRPr lang="bg-BG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600"/>
              </a:spcBef>
            </a:pP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Неистински парични знаци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:</a:t>
            </a:r>
            <a:endParaRPr lang="bg-BG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600"/>
              </a:spcBef>
            </a:pPr>
            <a:r>
              <a:rPr lang="bg-BG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- 260 000 евро</a:t>
            </a:r>
            <a:endParaRPr lang="bg-BG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300"/>
              </a:spcBef>
            </a:pP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</a:t>
            </a:r>
            <a:endParaRPr lang="bg-BG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2009567"/>
            <a:ext cx="86409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spcBef>
                <a:spcPts val="0"/>
              </a:spcBef>
            </a:pP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	</a:t>
            </a:r>
            <a:endParaRPr lang="bg-BG" sz="26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476672"/>
            <a:ext cx="447086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lnSpc>
                <a:spcPct val="200000"/>
              </a:lnSpc>
              <a:spcBef>
                <a:spcPts val="1800"/>
              </a:spcBef>
              <a:spcAft>
                <a:spcPts val="0"/>
              </a:spcAft>
            </a:pPr>
            <a:r>
              <a:rPr lang="bg-BG" altLang="bg-BG" sz="2000" b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Постигнати резултати</a:t>
            </a:r>
          </a:p>
        </p:txBody>
      </p:sp>
      <p:pic>
        <p:nvPicPr>
          <p:cNvPr id="12" name="Picture 11" descr="G:\собт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1"/>
            <a:ext cx="3240360" cy="17709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35458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51517" y="2924944"/>
            <a:ext cx="8642079" cy="2092881"/>
          </a:xfrm>
          <a:prstGeom prst="rect">
            <a:avLst/>
          </a:prstGeom>
          <a:noFill/>
          <a:ln w="9525" cap="rnd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bg-BG" sz="4000" b="1" spc="1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БЛАГОДАРИМ</a:t>
            </a:r>
            <a:r>
              <a:rPr lang="en-US" sz="4000" b="1" spc="1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bg-BG" sz="4000" b="1" spc="1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ВИ</a:t>
            </a:r>
            <a:endParaRPr lang="en-US" sz="4000" b="1" spc="100" dirty="0" smtClean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bg-BG" sz="4000" b="1" spc="100" dirty="0" smtClean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</a:rPr>
              <a:t>ЗА ВНИМАНИЕТО!</a:t>
            </a:r>
            <a:endParaRPr lang="en-US" sz="4000" b="1" spc="100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en-US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17579</TotalTime>
  <Words>93</Words>
  <Application>Microsoft Office PowerPoint</Application>
  <PresentationFormat>Презентация на цял екран (4:3)</PresentationFormat>
  <Paragraphs>79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Заглавия на слайдовете</vt:lpstr>
      </vt:variant>
      <vt:variant>
        <vt:i4>6</vt:i4>
      </vt:variant>
    </vt:vector>
  </HeadingPairs>
  <TitlesOfParts>
    <vt:vector size="8" baseType="lpstr">
      <vt:lpstr>HDOfficeLightV0</vt:lpstr>
      <vt:lpstr>Waveform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>SECI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THB report 2009</dc:title>
  <dc:creator>cdragne</dc:creator>
  <cp:lastModifiedBy>Ива Шанкова</cp:lastModifiedBy>
  <cp:revision>1594</cp:revision>
  <cp:lastPrinted>2016-02-29T09:54:52Z</cp:lastPrinted>
  <dcterms:created xsi:type="dcterms:W3CDTF">2009-08-31T17:55:20Z</dcterms:created>
  <dcterms:modified xsi:type="dcterms:W3CDTF">2020-01-23T12:15:25Z</dcterms:modified>
</cp:coreProperties>
</file>